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Slab Light"/>
      <p:regular r:id="rId35"/>
      <p:bold r:id="rId36"/>
    </p:embeddedFont>
    <p:embeddedFont>
      <p:font typeface="Livvic Light"/>
      <p:regular r:id="rId37"/>
      <p:bold r:id="rId38"/>
      <p:italic r:id="rId39"/>
      <p:boldItalic r:id="rId40"/>
    </p:embeddedFont>
    <p:embeddedFont>
      <p:font typeface="Fira Sans Extra Condensed Medium"/>
      <p:regular r:id="rId41"/>
      <p:bold r:id="rId42"/>
      <p:italic r:id="rId43"/>
      <p:boldItalic r:id="rId44"/>
    </p:embeddedFont>
    <p:embeddedFont>
      <p:font typeface="Livvic"/>
      <p:regular r:id="rId45"/>
      <p:bold r:id="rId46"/>
      <p:italic r:id="rId47"/>
      <p:boldItalic r:id="rId48"/>
    </p:embeddedFont>
    <p:embeddedFont>
      <p:font typeface="Redressed"/>
      <p:regular r:id="rId49"/>
    </p:embeddedFont>
    <p:embeddedFont>
      <p:font typeface="Livvic SemiBold"/>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vvicLight-boldItalic.fntdata"/><Relationship Id="rId42" Type="http://schemas.openxmlformats.org/officeDocument/2006/relationships/font" Target="fonts/FiraSansExtraCondensedMedium-bold.fntdata"/><Relationship Id="rId41" Type="http://schemas.openxmlformats.org/officeDocument/2006/relationships/font" Target="fonts/FiraSansExtraCondensedMedium-regular.fntdata"/><Relationship Id="rId44" Type="http://schemas.openxmlformats.org/officeDocument/2006/relationships/font" Target="fonts/FiraSansExtraCondensedMedium-boldItalic.fntdata"/><Relationship Id="rId43" Type="http://schemas.openxmlformats.org/officeDocument/2006/relationships/font" Target="fonts/FiraSansExtraCondensedMedium-italic.fntdata"/><Relationship Id="rId46" Type="http://schemas.openxmlformats.org/officeDocument/2006/relationships/font" Target="fonts/Livvic-bold.fntdata"/><Relationship Id="rId45" Type="http://schemas.openxmlformats.org/officeDocument/2006/relationships/font" Target="fonts/Livvi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ivvic-boldItalic.fntdata"/><Relationship Id="rId47" Type="http://schemas.openxmlformats.org/officeDocument/2006/relationships/font" Target="fonts/Livvic-italic.fntdata"/><Relationship Id="rId49" Type="http://schemas.openxmlformats.org/officeDocument/2006/relationships/font" Target="fonts/Redresse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SlabLight-regular.fntdata"/><Relationship Id="rId34" Type="http://schemas.openxmlformats.org/officeDocument/2006/relationships/slide" Target="slides/slide29.xml"/><Relationship Id="rId37" Type="http://schemas.openxmlformats.org/officeDocument/2006/relationships/font" Target="fonts/LivvicLight-regular.fntdata"/><Relationship Id="rId36" Type="http://schemas.openxmlformats.org/officeDocument/2006/relationships/font" Target="fonts/RobotoSlabLight-bold.fntdata"/><Relationship Id="rId39" Type="http://schemas.openxmlformats.org/officeDocument/2006/relationships/font" Target="fonts/LivvicLight-italic.fntdata"/><Relationship Id="rId38" Type="http://schemas.openxmlformats.org/officeDocument/2006/relationships/font" Target="fonts/Livvic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ivvicSemiBold-bold.fntdata"/><Relationship Id="rId50" Type="http://schemas.openxmlformats.org/officeDocument/2006/relationships/font" Target="fonts/LivvicSemiBold-regular.fntdata"/><Relationship Id="rId53" Type="http://schemas.openxmlformats.org/officeDocument/2006/relationships/font" Target="fonts/LivvicSemiBold-boldItalic.fntdata"/><Relationship Id="rId52" Type="http://schemas.openxmlformats.org/officeDocument/2006/relationships/font" Target="fonts/LivvicSemi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8baaec372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8baaec3726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665f77bed9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665f77bed9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8baaec3726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8baaec3726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65f77bed9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665f77bed9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665f77bed9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665f77bed9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709b8b1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709b8b1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74b852e4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674b852e4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8baaec3726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8baaec3726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8ba6e1a3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8ba6e1a3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8ba6e1a3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8ba6e1a3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af1a0395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af1a0395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8ba6e1a31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8ba6e1a31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8ba6e1a31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8ba6e1a31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8ba6e1a31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8ba6e1a31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8ba6e1a31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8ba6e1a31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665f77bed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665f77bed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65f77bed9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65f77bed9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6709b8b18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6709b8b18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674b852e4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674b852e4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762a5c9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6762a5c9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8baaec3726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8baaec3726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74b852e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74b852e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65f77bed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65f77bed9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8baaec3726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8baaec3726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4dfe3a59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4dfe3a59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8baaec3726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8baaec3726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74b852e4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674b852e4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af1a0395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af1a0395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 type="subTitle"/>
          </p:nvPr>
        </p:nvSpPr>
        <p:spPr>
          <a:xfrm>
            <a:off x="3077650" y="3419200"/>
            <a:ext cx="29886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atin typeface="Livvic"/>
                <a:ea typeface="Livvic"/>
                <a:cs typeface="Livvic"/>
                <a:sym typeface="Livvic"/>
              </a:defRPr>
            </a:lvl1pPr>
            <a:lvl2pPr lvl="1" rtl="0" algn="ctr">
              <a:lnSpc>
                <a:spcPct val="100000"/>
              </a:lnSpc>
              <a:spcBef>
                <a:spcPts val="1600"/>
              </a:spcBef>
              <a:spcAft>
                <a:spcPts val="0"/>
              </a:spcAft>
              <a:buNone/>
              <a:defRPr sz="1600">
                <a:latin typeface="Livvic"/>
                <a:ea typeface="Livvic"/>
                <a:cs typeface="Livvic"/>
                <a:sym typeface="Livvic"/>
              </a:defRPr>
            </a:lvl2pPr>
            <a:lvl3pPr lvl="2" rtl="0" algn="ctr">
              <a:lnSpc>
                <a:spcPct val="100000"/>
              </a:lnSpc>
              <a:spcBef>
                <a:spcPts val="1600"/>
              </a:spcBef>
              <a:spcAft>
                <a:spcPts val="0"/>
              </a:spcAft>
              <a:buNone/>
              <a:defRPr sz="1600">
                <a:latin typeface="Livvic"/>
                <a:ea typeface="Livvic"/>
                <a:cs typeface="Livvic"/>
                <a:sym typeface="Livvic"/>
              </a:defRPr>
            </a:lvl3pPr>
            <a:lvl4pPr lvl="3" rtl="0" algn="ctr">
              <a:lnSpc>
                <a:spcPct val="100000"/>
              </a:lnSpc>
              <a:spcBef>
                <a:spcPts val="1600"/>
              </a:spcBef>
              <a:spcAft>
                <a:spcPts val="0"/>
              </a:spcAft>
              <a:buNone/>
              <a:defRPr sz="1600">
                <a:latin typeface="Livvic"/>
                <a:ea typeface="Livvic"/>
                <a:cs typeface="Livvic"/>
                <a:sym typeface="Livvic"/>
              </a:defRPr>
            </a:lvl4pPr>
            <a:lvl5pPr lvl="4" rtl="0" algn="ctr">
              <a:lnSpc>
                <a:spcPct val="100000"/>
              </a:lnSpc>
              <a:spcBef>
                <a:spcPts val="1600"/>
              </a:spcBef>
              <a:spcAft>
                <a:spcPts val="0"/>
              </a:spcAft>
              <a:buNone/>
              <a:defRPr sz="1600">
                <a:latin typeface="Livvic"/>
                <a:ea typeface="Livvic"/>
                <a:cs typeface="Livvic"/>
                <a:sym typeface="Livvic"/>
              </a:defRPr>
            </a:lvl5pPr>
            <a:lvl6pPr lvl="5" rtl="0" algn="ctr">
              <a:lnSpc>
                <a:spcPct val="100000"/>
              </a:lnSpc>
              <a:spcBef>
                <a:spcPts val="1600"/>
              </a:spcBef>
              <a:spcAft>
                <a:spcPts val="0"/>
              </a:spcAft>
              <a:buNone/>
              <a:defRPr sz="1600">
                <a:latin typeface="Livvic"/>
                <a:ea typeface="Livvic"/>
                <a:cs typeface="Livvic"/>
                <a:sym typeface="Livvic"/>
              </a:defRPr>
            </a:lvl6pPr>
            <a:lvl7pPr lvl="6" rtl="0" algn="ctr">
              <a:lnSpc>
                <a:spcPct val="100000"/>
              </a:lnSpc>
              <a:spcBef>
                <a:spcPts val="1600"/>
              </a:spcBef>
              <a:spcAft>
                <a:spcPts val="0"/>
              </a:spcAft>
              <a:buNone/>
              <a:defRPr sz="1600">
                <a:latin typeface="Livvic"/>
                <a:ea typeface="Livvic"/>
                <a:cs typeface="Livvic"/>
                <a:sym typeface="Livvic"/>
              </a:defRPr>
            </a:lvl7pPr>
            <a:lvl8pPr lvl="7" rtl="0" algn="ctr">
              <a:lnSpc>
                <a:spcPct val="100000"/>
              </a:lnSpc>
              <a:spcBef>
                <a:spcPts val="1600"/>
              </a:spcBef>
              <a:spcAft>
                <a:spcPts val="0"/>
              </a:spcAft>
              <a:buNone/>
              <a:defRPr sz="1600">
                <a:latin typeface="Livvic"/>
                <a:ea typeface="Livvic"/>
                <a:cs typeface="Livvic"/>
                <a:sym typeface="Livvic"/>
              </a:defRPr>
            </a:lvl8pPr>
            <a:lvl9pPr lvl="8" rtl="0" algn="ctr">
              <a:lnSpc>
                <a:spcPct val="100000"/>
              </a:lnSpc>
              <a:spcBef>
                <a:spcPts val="1600"/>
              </a:spcBef>
              <a:spcAft>
                <a:spcPts val="1600"/>
              </a:spcAft>
              <a:buNone/>
              <a:defRPr sz="1600">
                <a:latin typeface="Livvic"/>
                <a:ea typeface="Livvic"/>
                <a:cs typeface="Livvic"/>
                <a:sym typeface="Livvic"/>
              </a:defRPr>
            </a:lvl9pPr>
          </a:lstStyle>
          <a:p/>
        </p:txBody>
      </p:sp>
      <p:sp>
        <p:nvSpPr>
          <p:cNvPr id="10" name="Google Shape;10;p2"/>
          <p:cNvSpPr txBox="1"/>
          <p:nvPr>
            <p:ph type="ctrTitle"/>
          </p:nvPr>
        </p:nvSpPr>
        <p:spPr>
          <a:xfrm>
            <a:off x="1923750" y="981600"/>
            <a:ext cx="5296500" cy="2217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0"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5846825" y="1991154"/>
            <a:ext cx="1796100" cy="597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38" name="Google Shape;38;p11"/>
          <p:cNvSpPr txBox="1"/>
          <p:nvPr>
            <p:ph idx="1" type="subTitle"/>
          </p:nvPr>
        </p:nvSpPr>
        <p:spPr>
          <a:xfrm>
            <a:off x="5846825" y="2552708"/>
            <a:ext cx="2466600" cy="62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39" name="Google Shape;39;p11"/>
          <p:cNvSpPr txBox="1"/>
          <p:nvPr>
            <p:ph idx="2" type="subTitle"/>
          </p:nvPr>
        </p:nvSpPr>
        <p:spPr>
          <a:xfrm>
            <a:off x="5846825" y="1265503"/>
            <a:ext cx="19725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40" name="Google Shape;40;p11"/>
          <p:cNvSpPr txBox="1"/>
          <p:nvPr>
            <p:ph hasCustomPrompt="1" idx="3" type="title"/>
          </p:nvPr>
        </p:nvSpPr>
        <p:spPr>
          <a:xfrm>
            <a:off x="5846825" y="671175"/>
            <a:ext cx="1796100" cy="626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41" name="Google Shape;41;p11"/>
          <p:cNvSpPr txBox="1"/>
          <p:nvPr>
            <p:ph hasCustomPrompt="1" idx="4" type="title"/>
          </p:nvPr>
        </p:nvSpPr>
        <p:spPr>
          <a:xfrm>
            <a:off x="5846825" y="3250647"/>
            <a:ext cx="1796100" cy="597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42" name="Google Shape;42;p11"/>
          <p:cNvSpPr txBox="1"/>
          <p:nvPr>
            <p:ph idx="5" type="subTitle"/>
          </p:nvPr>
        </p:nvSpPr>
        <p:spPr>
          <a:xfrm>
            <a:off x="5846825" y="3826320"/>
            <a:ext cx="24666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3" name="Shape 43"/>
        <p:cNvGrpSpPr/>
        <p:nvPr/>
      </p:nvGrpSpPr>
      <p:grpSpPr>
        <a:xfrm>
          <a:off x="0" y="0"/>
          <a:ext cx="0" cy="0"/>
          <a:chOff x="0" y="0"/>
          <a:chExt cx="0" cy="0"/>
        </a:xfrm>
      </p:grpSpPr>
      <p:sp>
        <p:nvSpPr>
          <p:cNvPr id="44" name="Google Shape;44;p12"/>
          <p:cNvSpPr txBox="1"/>
          <p:nvPr>
            <p:ph type="ctrTitle"/>
          </p:nvPr>
        </p:nvSpPr>
        <p:spPr>
          <a:xfrm>
            <a:off x="2040779" y="2670838"/>
            <a:ext cx="24660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 name="Google Shape;45;p12"/>
          <p:cNvSpPr txBox="1"/>
          <p:nvPr>
            <p:ph hasCustomPrompt="1" idx="2" type="title"/>
          </p:nvPr>
        </p:nvSpPr>
        <p:spPr>
          <a:xfrm>
            <a:off x="833369" y="2433088"/>
            <a:ext cx="11232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0" sz="60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3" type="ctrTitle"/>
          </p:nvPr>
        </p:nvSpPr>
        <p:spPr>
          <a:xfrm>
            <a:off x="2038900" y="3475257"/>
            <a:ext cx="2722200" cy="900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 name="Google Shape;47;p12"/>
          <p:cNvSpPr txBox="1"/>
          <p:nvPr>
            <p:ph hasCustomPrompt="1" idx="4" type="title"/>
          </p:nvPr>
        </p:nvSpPr>
        <p:spPr>
          <a:xfrm>
            <a:off x="860394" y="3475257"/>
            <a:ext cx="11232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0" sz="60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p:nvPr>
            <p:ph idx="5" type="ctrTitle"/>
          </p:nvPr>
        </p:nvSpPr>
        <p:spPr>
          <a:xfrm>
            <a:off x="5953764" y="2677079"/>
            <a:ext cx="2864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 name="Google Shape;49;p12"/>
          <p:cNvSpPr txBox="1"/>
          <p:nvPr>
            <p:ph hasCustomPrompt="1" idx="6" type="title"/>
          </p:nvPr>
        </p:nvSpPr>
        <p:spPr>
          <a:xfrm>
            <a:off x="4734144" y="2439329"/>
            <a:ext cx="11232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0" sz="60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p:nvPr>
            <p:ph idx="7" type="ctrTitle"/>
          </p:nvPr>
        </p:nvSpPr>
        <p:spPr>
          <a:xfrm>
            <a:off x="5953234" y="3485910"/>
            <a:ext cx="2466000" cy="900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12"/>
          <p:cNvSpPr txBox="1"/>
          <p:nvPr>
            <p:ph hasCustomPrompt="1" idx="8" type="title"/>
          </p:nvPr>
        </p:nvSpPr>
        <p:spPr>
          <a:xfrm>
            <a:off x="4752253" y="3444056"/>
            <a:ext cx="1123200" cy="900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0" sz="6000">
                <a:solidFill>
                  <a:schemeClr val="dk1"/>
                </a:solidFill>
              </a:defRPr>
            </a:lvl1pPr>
            <a:lvl2pPr lvl="1"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7">
    <p:spTree>
      <p:nvGrpSpPr>
        <p:cNvPr id="52" name="Shape 52"/>
        <p:cNvGrpSpPr/>
        <p:nvPr/>
      </p:nvGrpSpPr>
      <p:grpSpPr>
        <a:xfrm>
          <a:off x="0" y="0"/>
          <a:ext cx="0" cy="0"/>
          <a:chOff x="0" y="0"/>
          <a:chExt cx="0" cy="0"/>
        </a:xfrm>
      </p:grpSpPr>
      <p:sp>
        <p:nvSpPr>
          <p:cNvPr id="53" name="Google Shape;53;p13"/>
          <p:cNvSpPr txBox="1"/>
          <p:nvPr>
            <p:ph idx="1" type="subTitle"/>
          </p:nvPr>
        </p:nvSpPr>
        <p:spPr>
          <a:xfrm>
            <a:off x="3478575" y="3150475"/>
            <a:ext cx="49521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200"/>
              <a:buFont typeface="Livvic"/>
              <a:buNone/>
              <a:defRPr>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54" name="Google Shape;54;p13"/>
          <p:cNvSpPr txBox="1"/>
          <p:nvPr>
            <p:ph hasCustomPrompt="1" type="title"/>
          </p:nvPr>
        </p:nvSpPr>
        <p:spPr>
          <a:xfrm>
            <a:off x="3700003" y="1395125"/>
            <a:ext cx="4509300" cy="178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9600"/>
              <a:buNone/>
              <a:defRPr b="0" sz="9600"/>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6">
    <p:spTree>
      <p:nvGrpSpPr>
        <p:cNvPr id="55" name="Shape 55"/>
        <p:cNvGrpSpPr/>
        <p:nvPr/>
      </p:nvGrpSpPr>
      <p:grpSpPr>
        <a:xfrm>
          <a:off x="0" y="0"/>
          <a:ext cx="0" cy="0"/>
          <a:chOff x="0" y="0"/>
          <a:chExt cx="0" cy="0"/>
        </a:xfrm>
      </p:grpSpPr>
      <p:sp>
        <p:nvSpPr>
          <p:cNvPr id="56" name="Google Shape;56;p14"/>
          <p:cNvSpPr txBox="1"/>
          <p:nvPr>
            <p:ph type="title"/>
          </p:nvPr>
        </p:nvSpPr>
        <p:spPr>
          <a:xfrm>
            <a:off x="2831550" y="2415825"/>
            <a:ext cx="3480900" cy="89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4"/>
          <p:cNvSpPr txBox="1"/>
          <p:nvPr>
            <p:ph idx="1" type="subTitle"/>
          </p:nvPr>
        </p:nvSpPr>
        <p:spPr>
          <a:xfrm>
            <a:off x="3054600" y="3362775"/>
            <a:ext cx="3034800" cy="59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200"/>
              <a:buFont typeface="Livvic"/>
              <a:buNone/>
              <a:defRPr sz="16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58" name="Google Shape;58;p14"/>
          <p:cNvSpPr txBox="1"/>
          <p:nvPr>
            <p:ph hasCustomPrompt="1" idx="2" type="title"/>
          </p:nvPr>
        </p:nvSpPr>
        <p:spPr>
          <a:xfrm>
            <a:off x="4027800" y="1255175"/>
            <a:ext cx="1088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52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_1">
    <p:spTree>
      <p:nvGrpSpPr>
        <p:cNvPr id="59" name="Shape 59"/>
        <p:cNvGrpSpPr/>
        <p:nvPr/>
      </p:nvGrpSpPr>
      <p:grpSpPr>
        <a:xfrm>
          <a:off x="0" y="0"/>
          <a:ext cx="0" cy="0"/>
          <a:chOff x="0" y="0"/>
          <a:chExt cx="0" cy="0"/>
        </a:xfrm>
      </p:grpSpPr>
      <p:sp>
        <p:nvSpPr>
          <p:cNvPr id="60" name="Google Shape;60;p15"/>
          <p:cNvSpPr txBox="1"/>
          <p:nvPr>
            <p:ph type="title"/>
          </p:nvPr>
        </p:nvSpPr>
        <p:spPr>
          <a:xfrm>
            <a:off x="3022475" y="539500"/>
            <a:ext cx="4445700" cy="1583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idx="1" type="subTitle"/>
          </p:nvPr>
        </p:nvSpPr>
        <p:spPr>
          <a:xfrm>
            <a:off x="3022475" y="2271400"/>
            <a:ext cx="2590500" cy="59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6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62" name="Google Shape;62;p15"/>
          <p:cNvSpPr txBox="1"/>
          <p:nvPr>
            <p:ph hasCustomPrompt="1" idx="2" type="title"/>
          </p:nvPr>
        </p:nvSpPr>
        <p:spPr>
          <a:xfrm>
            <a:off x="1675850" y="910150"/>
            <a:ext cx="1088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52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6_1_1">
    <p:spTree>
      <p:nvGrpSpPr>
        <p:cNvPr id="63" name="Shape 63"/>
        <p:cNvGrpSpPr/>
        <p:nvPr/>
      </p:nvGrpSpPr>
      <p:grpSpPr>
        <a:xfrm>
          <a:off x="0" y="0"/>
          <a:ext cx="0" cy="0"/>
          <a:chOff x="0" y="0"/>
          <a:chExt cx="0" cy="0"/>
        </a:xfrm>
      </p:grpSpPr>
      <p:sp>
        <p:nvSpPr>
          <p:cNvPr id="64" name="Google Shape;64;p16"/>
          <p:cNvSpPr txBox="1"/>
          <p:nvPr>
            <p:ph type="title"/>
          </p:nvPr>
        </p:nvSpPr>
        <p:spPr>
          <a:xfrm>
            <a:off x="661500" y="2439975"/>
            <a:ext cx="4323900" cy="80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6"/>
          <p:cNvSpPr txBox="1"/>
          <p:nvPr>
            <p:ph idx="1" type="subTitle"/>
          </p:nvPr>
        </p:nvSpPr>
        <p:spPr>
          <a:xfrm>
            <a:off x="1950725" y="3393325"/>
            <a:ext cx="3034800" cy="59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3"/>
              </a:buClr>
              <a:buSzPts val="1200"/>
              <a:buFont typeface="Livvic"/>
              <a:buNone/>
              <a:defRPr sz="16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66" name="Google Shape;66;p16"/>
          <p:cNvSpPr txBox="1"/>
          <p:nvPr>
            <p:ph hasCustomPrompt="1" idx="2" type="title"/>
          </p:nvPr>
        </p:nvSpPr>
        <p:spPr>
          <a:xfrm>
            <a:off x="3897125" y="1224675"/>
            <a:ext cx="1088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52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5">
    <p:spTree>
      <p:nvGrpSpPr>
        <p:cNvPr id="67" name="Shape 67"/>
        <p:cNvGrpSpPr/>
        <p:nvPr/>
      </p:nvGrpSpPr>
      <p:grpSpPr>
        <a:xfrm>
          <a:off x="0" y="0"/>
          <a:ext cx="0" cy="0"/>
          <a:chOff x="0" y="0"/>
          <a:chExt cx="0" cy="0"/>
        </a:xfrm>
      </p:grpSpPr>
      <p:sp>
        <p:nvSpPr>
          <p:cNvPr id="68" name="Google Shape;68;p17"/>
          <p:cNvSpPr txBox="1"/>
          <p:nvPr>
            <p:ph type="title"/>
          </p:nvPr>
        </p:nvSpPr>
        <p:spPr>
          <a:xfrm>
            <a:off x="4572000" y="2003675"/>
            <a:ext cx="3480900" cy="1583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17"/>
          <p:cNvSpPr txBox="1"/>
          <p:nvPr>
            <p:ph idx="1" type="subTitle"/>
          </p:nvPr>
        </p:nvSpPr>
        <p:spPr>
          <a:xfrm>
            <a:off x="4572000" y="3735575"/>
            <a:ext cx="3034800" cy="59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6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70" name="Google Shape;70;p17"/>
          <p:cNvSpPr txBox="1"/>
          <p:nvPr>
            <p:ph hasCustomPrompt="1" idx="2" type="title"/>
          </p:nvPr>
        </p:nvSpPr>
        <p:spPr>
          <a:xfrm>
            <a:off x="4659075" y="882375"/>
            <a:ext cx="1088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52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1" name="Shape 71"/>
        <p:cNvGrpSpPr/>
        <p:nvPr/>
      </p:nvGrpSpPr>
      <p:grpSpPr>
        <a:xfrm>
          <a:off x="0" y="0"/>
          <a:ext cx="0" cy="0"/>
          <a:chOff x="0" y="0"/>
          <a:chExt cx="0" cy="0"/>
        </a:xfrm>
      </p:grpSpPr>
      <p:sp>
        <p:nvSpPr>
          <p:cNvPr id="72" name="Google Shape;72;p18"/>
          <p:cNvSpPr txBox="1"/>
          <p:nvPr>
            <p:ph type="title"/>
          </p:nvPr>
        </p:nvSpPr>
        <p:spPr>
          <a:xfrm>
            <a:off x="713225" y="36225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73" name="Shape 73"/>
        <p:cNvGrpSpPr/>
        <p:nvPr/>
      </p:nvGrpSpPr>
      <p:grpSpPr>
        <a:xfrm>
          <a:off x="0" y="0"/>
          <a:ext cx="0" cy="0"/>
          <a:chOff x="0" y="0"/>
          <a:chExt cx="0" cy="0"/>
        </a:xfrm>
      </p:grpSpPr>
      <p:sp>
        <p:nvSpPr>
          <p:cNvPr id="74" name="Google Shape;74;p19"/>
          <p:cNvSpPr txBox="1"/>
          <p:nvPr>
            <p:ph type="title"/>
          </p:nvPr>
        </p:nvSpPr>
        <p:spPr>
          <a:xfrm>
            <a:off x="1677925" y="362250"/>
            <a:ext cx="5788200" cy="119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CUSTOM_8">
    <p:spTree>
      <p:nvGrpSpPr>
        <p:cNvPr id="75" name="Shape 75"/>
        <p:cNvGrpSpPr/>
        <p:nvPr/>
      </p:nvGrpSpPr>
      <p:grpSpPr>
        <a:xfrm>
          <a:off x="0" y="0"/>
          <a:ext cx="0" cy="0"/>
          <a:chOff x="0" y="0"/>
          <a:chExt cx="0" cy="0"/>
        </a:xfrm>
      </p:grpSpPr>
      <p:sp>
        <p:nvSpPr>
          <p:cNvPr id="76" name="Google Shape;76;p20"/>
          <p:cNvSpPr txBox="1"/>
          <p:nvPr>
            <p:ph idx="1" type="body"/>
          </p:nvPr>
        </p:nvSpPr>
        <p:spPr>
          <a:xfrm>
            <a:off x="613325" y="1094051"/>
            <a:ext cx="7731000" cy="3646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rgbClr val="908269"/>
              </a:buClr>
              <a:buSzPts val="1100"/>
              <a:buFont typeface="Livvic Medium"/>
              <a:buAutoNum type="arabicPeriod"/>
              <a:defRPr sz="1200"/>
            </a:lvl1pPr>
            <a:lvl2pPr indent="-298450" lvl="1" marL="914400" rtl="0">
              <a:spcBef>
                <a:spcPts val="1600"/>
              </a:spcBef>
              <a:spcAft>
                <a:spcPts val="0"/>
              </a:spcAft>
              <a:buSzPts val="1100"/>
              <a:buFont typeface="Muli"/>
              <a:buAutoNum type="alphaLcPeriod"/>
              <a:defRPr/>
            </a:lvl2pPr>
            <a:lvl3pPr indent="-298450" lvl="2" marL="1371600" rtl="0">
              <a:spcBef>
                <a:spcPts val="1600"/>
              </a:spcBef>
              <a:spcAft>
                <a:spcPts val="0"/>
              </a:spcAft>
              <a:buSzPts val="1100"/>
              <a:buFont typeface="Muli"/>
              <a:buAutoNum type="romanLcPeriod"/>
              <a:defRPr/>
            </a:lvl3pPr>
            <a:lvl4pPr indent="-298450" lvl="3" marL="1828800" rtl="0">
              <a:spcBef>
                <a:spcPts val="1600"/>
              </a:spcBef>
              <a:spcAft>
                <a:spcPts val="0"/>
              </a:spcAft>
              <a:buSzPts val="1100"/>
              <a:buFont typeface="Muli"/>
              <a:buAutoNum type="arabicPeriod"/>
              <a:defRPr/>
            </a:lvl4pPr>
            <a:lvl5pPr indent="-298450" lvl="4" marL="2286000" rtl="0">
              <a:spcBef>
                <a:spcPts val="1600"/>
              </a:spcBef>
              <a:spcAft>
                <a:spcPts val="0"/>
              </a:spcAft>
              <a:buSzPts val="1100"/>
              <a:buFont typeface="Muli"/>
              <a:buAutoNum type="alphaLcPeriod"/>
              <a:defRPr/>
            </a:lvl5pPr>
            <a:lvl6pPr indent="-298450" lvl="5" marL="2743200" rtl="0">
              <a:spcBef>
                <a:spcPts val="1600"/>
              </a:spcBef>
              <a:spcAft>
                <a:spcPts val="0"/>
              </a:spcAft>
              <a:buSzPts val="1100"/>
              <a:buFont typeface="Muli"/>
              <a:buAutoNum type="romanLcPeriod"/>
              <a:defRPr/>
            </a:lvl6pPr>
            <a:lvl7pPr indent="-298450" lvl="6" marL="3200400" rtl="0">
              <a:spcBef>
                <a:spcPts val="1600"/>
              </a:spcBef>
              <a:spcAft>
                <a:spcPts val="0"/>
              </a:spcAft>
              <a:buSzPts val="1100"/>
              <a:buFont typeface="Muli"/>
              <a:buAutoNum type="arabicPeriod"/>
              <a:defRPr/>
            </a:lvl7pPr>
            <a:lvl8pPr indent="-298450" lvl="7" marL="3657600" rtl="0">
              <a:spcBef>
                <a:spcPts val="1600"/>
              </a:spcBef>
              <a:spcAft>
                <a:spcPts val="0"/>
              </a:spcAft>
              <a:buSzPts val="1100"/>
              <a:buFont typeface="Muli"/>
              <a:buAutoNum type="alphaLcPeriod"/>
              <a:defRPr/>
            </a:lvl8pPr>
            <a:lvl9pPr indent="-298450" lvl="8" marL="4114800" rtl="0">
              <a:spcBef>
                <a:spcPts val="1600"/>
              </a:spcBef>
              <a:spcAft>
                <a:spcPts val="1600"/>
              </a:spcAft>
              <a:buSzPts val="1100"/>
              <a:buFont typeface="Muli"/>
              <a:buAutoNum type="romanLcPeriod"/>
              <a:defRPr/>
            </a:lvl9pPr>
          </a:lstStyle>
          <a:p/>
        </p:txBody>
      </p:sp>
      <p:sp>
        <p:nvSpPr>
          <p:cNvPr id="77" name="Google Shape;77;p20"/>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78" name="Shape 78"/>
        <p:cNvGrpSpPr/>
        <p:nvPr/>
      </p:nvGrpSpPr>
      <p:grpSpPr>
        <a:xfrm>
          <a:off x="0" y="0"/>
          <a:ext cx="0" cy="0"/>
          <a:chOff x="0" y="0"/>
          <a:chExt cx="0" cy="0"/>
        </a:xfrm>
      </p:grpSpPr>
      <p:sp>
        <p:nvSpPr>
          <p:cNvPr id="79" name="Google Shape;79;p21"/>
          <p:cNvSpPr txBox="1"/>
          <p:nvPr>
            <p:ph idx="1" type="subTitle"/>
          </p:nvPr>
        </p:nvSpPr>
        <p:spPr>
          <a:xfrm flipH="1">
            <a:off x="737525" y="1520500"/>
            <a:ext cx="4240800" cy="274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atin typeface="Livvic"/>
                <a:ea typeface="Livvic"/>
                <a:cs typeface="Livvic"/>
                <a:sym typeface="Livvic"/>
              </a:defRPr>
            </a:lvl1pPr>
            <a:lvl2pPr lvl="1" rtl="0">
              <a:lnSpc>
                <a:spcPct val="100000"/>
              </a:lnSpc>
              <a:spcBef>
                <a:spcPts val="0"/>
              </a:spcBef>
              <a:spcAft>
                <a:spcPts val="0"/>
              </a:spcAft>
              <a:buNone/>
              <a:defRPr sz="1600">
                <a:latin typeface="Livvic"/>
                <a:ea typeface="Livvic"/>
                <a:cs typeface="Livvic"/>
                <a:sym typeface="Livvic"/>
              </a:defRPr>
            </a:lvl2pPr>
            <a:lvl3pPr lvl="2" rtl="0">
              <a:lnSpc>
                <a:spcPct val="100000"/>
              </a:lnSpc>
              <a:spcBef>
                <a:spcPts val="0"/>
              </a:spcBef>
              <a:spcAft>
                <a:spcPts val="0"/>
              </a:spcAft>
              <a:buNone/>
              <a:defRPr sz="1600">
                <a:latin typeface="Livvic"/>
                <a:ea typeface="Livvic"/>
                <a:cs typeface="Livvic"/>
                <a:sym typeface="Livvic"/>
              </a:defRPr>
            </a:lvl3pPr>
            <a:lvl4pPr lvl="3" rtl="0">
              <a:lnSpc>
                <a:spcPct val="100000"/>
              </a:lnSpc>
              <a:spcBef>
                <a:spcPts val="0"/>
              </a:spcBef>
              <a:spcAft>
                <a:spcPts val="0"/>
              </a:spcAft>
              <a:buNone/>
              <a:defRPr sz="1600">
                <a:latin typeface="Livvic"/>
                <a:ea typeface="Livvic"/>
                <a:cs typeface="Livvic"/>
                <a:sym typeface="Livvic"/>
              </a:defRPr>
            </a:lvl4pPr>
            <a:lvl5pPr lvl="4" rtl="0">
              <a:lnSpc>
                <a:spcPct val="100000"/>
              </a:lnSpc>
              <a:spcBef>
                <a:spcPts val="0"/>
              </a:spcBef>
              <a:spcAft>
                <a:spcPts val="0"/>
              </a:spcAft>
              <a:buNone/>
              <a:defRPr sz="1600">
                <a:latin typeface="Livvic"/>
                <a:ea typeface="Livvic"/>
                <a:cs typeface="Livvic"/>
                <a:sym typeface="Livvic"/>
              </a:defRPr>
            </a:lvl5pPr>
            <a:lvl6pPr lvl="5" rtl="0">
              <a:lnSpc>
                <a:spcPct val="100000"/>
              </a:lnSpc>
              <a:spcBef>
                <a:spcPts val="0"/>
              </a:spcBef>
              <a:spcAft>
                <a:spcPts val="0"/>
              </a:spcAft>
              <a:buNone/>
              <a:defRPr sz="1600">
                <a:latin typeface="Livvic"/>
                <a:ea typeface="Livvic"/>
                <a:cs typeface="Livvic"/>
                <a:sym typeface="Livvic"/>
              </a:defRPr>
            </a:lvl6pPr>
            <a:lvl7pPr lvl="6" rtl="0">
              <a:lnSpc>
                <a:spcPct val="100000"/>
              </a:lnSpc>
              <a:spcBef>
                <a:spcPts val="0"/>
              </a:spcBef>
              <a:spcAft>
                <a:spcPts val="0"/>
              </a:spcAft>
              <a:buNone/>
              <a:defRPr sz="1600">
                <a:latin typeface="Livvic"/>
                <a:ea typeface="Livvic"/>
                <a:cs typeface="Livvic"/>
                <a:sym typeface="Livvic"/>
              </a:defRPr>
            </a:lvl7pPr>
            <a:lvl8pPr lvl="7" rtl="0">
              <a:lnSpc>
                <a:spcPct val="100000"/>
              </a:lnSpc>
              <a:spcBef>
                <a:spcPts val="0"/>
              </a:spcBef>
              <a:spcAft>
                <a:spcPts val="0"/>
              </a:spcAft>
              <a:buNone/>
              <a:defRPr sz="1600">
                <a:latin typeface="Livvic"/>
                <a:ea typeface="Livvic"/>
                <a:cs typeface="Livvic"/>
                <a:sym typeface="Livvic"/>
              </a:defRPr>
            </a:lvl8pPr>
            <a:lvl9pPr lvl="8" rtl="0">
              <a:lnSpc>
                <a:spcPct val="100000"/>
              </a:lnSpc>
              <a:spcBef>
                <a:spcPts val="0"/>
              </a:spcBef>
              <a:spcAft>
                <a:spcPts val="0"/>
              </a:spcAft>
              <a:buNone/>
              <a:defRPr sz="1600">
                <a:latin typeface="Livvic"/>
                <a:ea typeface="Livvic"/>
                <a:cs typeface="Livvic"/>
                <a:sym typeface="Livvic"/>
              </a:defRPr>
            </a:lvl9pPr>
          </a:lstStyle>
          <a:p/>
        </p:txBody>
      </p:sp>
      <p:sp>
        <p:nvSpPr>
          <p:cNvPr id="80" name="Google Shape;80;p21"/>
          <p:cNvSpPr txBox="1"/>
          <p:nvPr>
            <p:ph type="title"/>
          </p:nvPr>
        </p:nvSpPr>
        <p:spPr>
          <a:xfrm>
            <a:off x="737425" y="798531"/>
            <a:ext cx="3037200" cy="528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sz="3000"/>
            </a:lvl1pPr>
            <a:lvl2pPr lvl="1" rtl="0">
              <a:spcBef>
                <a:spcPts val="0"/>
              </a:spcBef>
              <a:spcAft>
                <a:spcPts val="0"/>
              </a:spcAft>
              <a:buNone/>
              <a:defRPr b="0" sz="3000">
                <a:latin typeface="Roboto Slab Light"/>
                <a:ea typeface="Roboto Slab Light"/>
                <a:cs typeface="Roboto Slab Light"/>
                <a:sym typeface="Roboto Slab Light"/>
              </a:defRPr>
            </a:lvl2pPr>
            <a:lvl3pPr lvl="2" rtl="0">
              <a:spcBef>
                <a:spcPts val="0"/>
              </a:spcBef>
              <a:spcAft>
                <a:spcPts val="0"/>
              </a:spcAft>
              <a:buNone/>
              <a:defRPr b="0" sz="3000">
                <a:latin typeface="Roboto Slab Light"/>
                <a:ea typeface="Roboto Slab Light"/>
                <a:cs typeface="Roboto Slab Light"/>
                <a:sym typeface="Roboto Slab Light"/>
              </a:defRPr>
            </a:lvl3pPr>
            <a:lvl4pPr lvl="3" rtl="0">
              <a:spcBef>
                <a:spcPts val="0"/>
              </a:spcBef>
              <a:spcAft>
                <a:spcPts val="0"/>
              </a:spcAft>
              <a:buNone/>
              <a:defRPr b="0" sz="3000">
                <a:latin typeface="Roboto Slab Light"/>
                <a:ea typeface="Roboto Slab Light"/>
                <a:cs typeface="Roboto Slab Light"/>
                <a:sym typeface="Roboto Slab Light"/>
              </a:defRPr>
            </a:lvl4pPr>
            <a:lvl5pPr lvl="4" rtl="0">
              <a:spcBef>
                <a:spcPts val="0"/>
              </a:spcBef>
              <a:spcAft>
                <a:spcPts val="0"/>
              </a:spcAft>
              <a:buNone/>
              <a:defRPr b="0" sz="3000">
                <a:latin typeface="Roboto Slab Light"/>
                <a:ea typeface="Roboto Slab Light"/>
                <a:cs typeface="Roboto Slab Light"/>
                <a:sym typeface="Roboto Slab Light"/>
              </a:defRPr>
            </a:lvl5pPr>
            <a:lvl6pPr lvl="5" rtl="0">
              <a:spcBef>
                <a:spcPts val="0"/>
              </a:spcBef>
              <a:spcAft>
                <a:spcPts val="0"/>
              </a:spcAft>
              <a:buNone/>
              <a:defRPr b="0" sz="3000">
                <a:latin typeface="Roboto Slab Light"/>
                <a:ea typeface="Roboto Slab Light"/>
                <a:cs typeface="Roboto Slab Light"/>
                <a:sym typeface="Roboto Slab Light"/>
              </a:defRPr>
            </a:lvl6pPr>
            <a:lvl7pPr lvl="6" rtl="0">
              <a:spcBef>
                <a:spcPts val="0"/>
              </a:spcBef>
              <a:spcAft>
                <a:spcPts val="0"/>
              </a:spcAft>
              <a:buNone/>
              <a:defRPr b="0" sz="3000">
                <a:latin typeface="Roboto Slab Light"/>
                <a:ea typeface="Roboto Slab Light"/>
                <a:cs typeface="Roboto Slab Light"/>
                <a:sym typeface="Roboto Slab Light"/>
              </a:defRPr>
            </a:lvl7pPr>
            <a:lvl8pPr lvl="7" rtl="0">
              <a:spcBef>
                <a:spcPts val="0"/>
              </a:spcBef>
              <a:spcAft>
                <a:spcPts val="0"/>
              </a:spcAft>
              <a:buNone/>
              <a:defRPr b="0" sz="3000">
                <a:latin typeface="Roboto Slab Light"/>
                <a:ea typeface="Roboto Slab Light"/>
                <a:cs typeface="Roboto Slab Light"/>
                <a:sym typeface="Roboto Slab Light"/>
              </a:defRPr>
            </a:lvl8pPr>
            <a:lvl9pPr lvl="8" rtl="0">
              <a:spcBef>
                <a:spcPts val="0"/>
              </a:spcBef>
              <a:spcAft>
                <a:spcPts val="0"/>
              </a:spcAft>
              <a:buNone/>
              <a:defRPr b="0" sz="3000">
                <a:latin typeface="Roboto Slab Light"/>
                <a:ea typeface="Roboto Slab Light"/>
                <a:cs typeface="Roboto Slab Light"/>
                <a:sym typeface="Roboto Slab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_1">
    <p:spTree>
      <p:nvGrpSpPr>
        <p:cNvPr id="81" name="Shape 81"/>
        <p:cNvGrpSpPr/>
        <p:nvPr/>
      </p:nvGrpSpPr>
      <p:grpSpPr>
        <a:xfrm>
          <a:off x="0" y="0"/>
          <a:ext cx="0" cy="0"/>
          <a:chOff x="0" y="0"/>
          <a:chExt cx="0" cy="0"/>
        </a:xfrm>
      </p:grpSpPr>
      <p:sp>
        <p:nvSpPr>
          <p:cNvPr id="82" name="Google Shape;82;p22"/>
          <p:cNvSpPr txBox="1"/>
          <p:nvPr>
            <p:ph type="ctrTitle"/>
          </p:nvPr>
        </p:nvSpPr>
        <p:spPr>
          <a:xfrm>
            <a:off x="4432875" y="3109825"/>
            <a:ext cx="3997800" cy="98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400"/>
              <a:buFont typeface="Livvic"/>
              <a:buNone/>
              <a:defRPr sz="1600">
                <a:latin typeface="Livvic"/>
                <a:ea typeface="Livvic"/>
                <a:cs typeface="Livvic"/>
                <a:sym typeface="Livvic"/>
              </a:defRPr>
            </a:lvl1pPr>
            <a:lvl2pPr lvl="1"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p:txBody>
      </p:sp>
      <p:sp>
        <p:nvSpPr>
          <p:cNvPr id="83" name="Google Shape;83;p22"/>
          <p:cNvSpPr txBox="1"/>
          <p:nvPr>
            <p:ph idx="2" type="title"/>
          </p:nvPr>
        </p:nvSpPr>
        <p:spPr>
          <a:xfrm>
            <a:off x="4502475" y="1127775"/>
            <a:ext cx="3858600" cy="16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_1_1">
    <p:spTree>
      <p:nvGrpSpPr>
        <p:cNvPr id="84" name="Shape 84"/>
        <p:cNvGrpSpPr/>
        <p:nvPr/>
      </p:nvGrpSpPr>
      <p:grpSpPr>
        <a:xfrm>
          <a:off x="0" y="0"/>
          <a:ext cx="0" cy="0"/>
          <a:chOff x="0" y="0"/>
          <a:chExt cx="0" cy="0"/>
        </a:xfrm>
      </p:grpSpPr>
      <p:sp>
        <p:nvSpPr>
          <p:cNvPr id="85" name="Google Shape;85;p23"/>
          <p:cNvSpPr txBox="1"/>
          <p:nvPr>
            <p:ph type="ctrTitle"/>
          </p:nvPr>
        </p:nvSpPr>
        <p:spPr>
          <a:xfrm>
            <a:off x="2300100" y="1099325"/>
            <a:ext cx="4543800" cy="3509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1400"/>
              <a:buFont typeface="Livvic"/>
              <a:buNone/>
              <a:defRPr sz="1600">
                <a:latin typeface="Livvic"/>
                <a:ea typeface="Livvic"/>
                <a:cs typeface="Livvic"/>
                <a:sym typeface="Livvic"/>
              </a:defRPr>
            </a:lvl1pPr>
            <a:lvl2pPr lvl="1"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p:txBody>
      </p:sp>
      <p:sp>
        <p:nvSpPr>
          <p:cNvPr id="86" name="Google Shape;86;p23"/>
          <p:cNvSpPr txBox="1"/>
          <p:nvPr>
            <p:ph idx="2" type="title"/>
          </p:nvPr>
        </p:nvSpPr>
        <p:spPr>
          <a:xfrm>
            <a:off x="1677900" y="362250"/>
            <a:ext cx="578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8_1">
    <p:spTree>
      <p:nvGrpSpPr>
        <p:cNvPr id="87" name="Shape 87"/>
        <p:cNvGrpSpPr/>
        <p:nvPr/>
      </p:nvGrpSpPr>
      <p:grpSpPr>
        <a:xfrm>
          <a:off x="0" y="0"/>
          <a:ext cx="0" cy="0"/>
          <a:chOff x="0" y="0"/>
          <a:chExt cx="0" cy="0"/>
        </a:xfrm>
      </p:grpSpPr>
      <p:sp>
        <p:nvSpPr>
          <p:cNvPr id="88" name="Google Shape;88;p24"/>
          <p:cNvSpPr txBox="1"/>
          <p:nvPr>
            <p:ph idx="1" type="body"/>
          </p:nvPr>
        </p:nvSpPr>
        <p:spPr>
          <a:xfrm>
            <a:off x="605216" y="1211950"/>
            <a:ext cx="3435000" cy="32811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a:lvl1pPr>
            <a:lvl2pPr indent="-304800" lvl="1" marL="914400" rtl="0">
              <a:spcBef>
                <a:spcPts val="1600"/>
              </a:spcBef>
              <a:spcAft>
                <a:spcPts val="0"/>
              </a:spcAft>
              <a:buSzPts val="1200"/>
              <a:buFont typeface="Nunito Light"/>
              <a:buChar char="◂"/>
              <a:defRPr/>
            </a:lvl2pPr>
            <a:lvl3pPr indent="-304800" lvl="2" marL="1371600" rtl="0">
              <a:spcBef>
                <a:spcPts val="1600"/>
              </a:spcBef>
              <a:spcAft>
                <a:spcPts val="0"/>
              </a:spcAft>
              <a:buSzPts val="1200"/>
              <a:buFont typeface="Nunito Light"/>
              <a:buChar char="◂"/>
              <a:defRPr/>
            </a:lvl3pPr>
            <a:lvl4pPr indent="-304800" lvl="3" marL="1828800" rtl="0">
              <a:spcBef>
                <a:spcPts val="1600"/>
              </a:spcBef>
              <a:spcAft>
                <a:spcPts val="0"/>
              </a:spcAft>
              <a:buSzPts val="12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04800" lvl="6" marL="3200400" rtl="0">
              <a:spcBef>
                <a:spcPts val="1600"/>
              </a:spcBef>
              <a:spcAft>
                <a:spcPts val="0"/>
              </a:spcAft>
              <a:buSzPts val="1200"/>
              <a:buFont typeface="Nunito Light"/>
              <a:buChar char="●"/>
              <a:defRPr/>
            </a:lvl7pPr>
            <a:lvl8pPr indent="-304800" lvl="7" marL="3657600" rtl="0">
              <a:spcBef>
                <a:spcPts val="1600"/>
              </a:spcBef>
              <a:spcAft>
                <a:spcPts val="0"/>
              </a:spcAft>
              <a:buSzPts val="12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89" name="Google Shape;89;p24"/>
          <p:cNvSpPr txBox="1"/>
          <p:nvPr>
            <p:ph idx="2" type="body"/>
          </p:nvPr>
        </p:nvSpPr>
        <p:spPr>
          <a:xfrm>
            <a:off x="4882150" y="1195450"/>
            <a:ext cx="3435000" cy="33141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300"/>
              </a:spcBef>
              <a:spcAft>
                <a:spcPts val="0"/>
              </a:spcAft>
              <a:buSzPts val="8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spcBef>
                <a:spcPts val="1600"/>
              </a:spcBef>
              <a:spcAft>
                <a:spcPts val="0"/>
              </a:spcAft>
              <a:buSzPts val="1200"/>
              <a:buFont typeface="Nunito Light"/>
              <a:buChar char="◂"/>
              <a:defRPr/>
            </a:lvl3pPr>
            <a:lvl4pPr indent="-304800" lvl="3" marL="1828800" rtl="0">
              <a:spcBef>
                <a:spcPts val="1600"/>
              </a:spcBef>
              <a:spcAft>
                <a:spcPts val="0"/>
              </a:spcAft>
              <a:buSzPts val="12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04800" lvl="6" marL="3200400" rtl="0">
              <a:spcBef>
                <a:spcPts val="1600"/>
              </a:spcBef>
              <a:spcAft>
                <a:spcPts val="0"/>
              </a:spcAft>
              <a:buSzPts val="1200"/>
              <a:buFont typeface="Nunito Light"/>
              <a:buChar char="●"/>
              <a:defRPr/>
            </a:lvl7pPr>
            <a:lvl8pPr indent="-304800" lvl="7" marL="3657600" rtl="0">
              <a:spcBef>
                <a:spcPts val="1600"/>
              </a:spcBef>
              <a:spcAft>
                <a:spcPts val="0"/>
              </a:spcAft>
              <a:buSzPts val="12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90" name="Google Shape;90;p24"/>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1">
  <p:cSld name="CUSTOM_8_1_1">
    <p:spTree>
      <p:nvGrpSpPr>
        <p:cNvPr id="91" name="Shape 91"/>
        <p:cNvGrpSpPr/>
        <p:nvPr/>
      </p:nvGrpSpPr>
      <p:grpSpPr>
        <a:xfrm>
          <a:off x="0" y="0"/>
          <a:ext cx="0" cy="0"/>
          <a:chOff x="0" y="0"/>
          <a:chExt cx="0" cy="0"/>
        </a:xfrm>
      </p:grpSpPr>
      <p:sp>
        <p:nvSpPr>
          <p:cNvPr id="92" name="Google Shape;92;p25"/>
          <p:cNvSpPr txBox="1"/>
          <p:nvPr>
            <p:ph idx="1" type="body"/>
          </p:nvPr>
        </p:nvSpPr>
        <p:spPr>
          <a:xfrm>
            <a:off x="605216" y="1211950"/>
            <a:ext cx="3435000" cy="32811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a:lvl1pPr>
            <a:lvl2pPr indent="-304800" lvl="1" marL="914400" rtl="0">
              <a:spcBef>
                <a:spcPts val="1600"/>
              </a:spcBef>
              <a:spcAft>
                <a:spcPts val="0"/>
              </a:spcAft>
              <a:buSzPts val="1200"/>
              <a:buFont typeface="Nunito Light"/>
              <a:buChar char="◂"/>
              <a:defRPr/>
            </a:lvl2pPr>
            <a:lvl3pPr indent="-304800" lvl="2" marL="1371600" rtl="0">
              <a:spcBef>
                <a:spcPts val="1600"/>
              </a:spcBef>
              <a:spcAft>
                <a:spcPts val="0"/>
              </a:spcAft>
              <a:buSzPts val="1200"/>
              <a:buFont typeface="Nunito Light"/>
              <a:buChar char="◂"/>
              <a:defRPr/>
            </a:lvl3pPr>
            <a:lvl4pPr indent="-304800" lvl="3" marL="1828800" rtl="0">
              <a:spcBef>
                <a:spcPts val="1600"/>
              </a:spcBef>
              <a:spcAft>
                <a:spcPts val="0"/>
              </a:spcAft>
              <a:buSzPts val="12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04800" lvl="6" marL="3200400" rtl="0">
              <a:spcBef>
                <a:spcPts val="1600"/>
              </a:spcBef>
              <a:spcAft>
                <a:spcPts val="0"/>
              </a:spcAft>
              <a:buSzPts val="1200"/>
              <a:buFont typeface="Nunito Light"/>
              <a:buChar char="●"/>
              <a:defRPr/>
            </a:lvl7pPr>
            <a:lvl8pPr indent="-304800" lvl="7" marL="3657600" rtl="0">
              <a:spcBef>
                <a:spcPts val="1600"/>
              </a:spcBef>
              <a:spcAft>
                <a:spcPts val="0"/>
              </a:spcAft>
              <a:buSzPts val="12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93" name="Google Shape;93;p25"/>
          <p:cNvSpPr txBox="1"/>
          <p:nvPr>
            <p:ph idx="2" type="body"/>
          </p:nvPr>
        </p:nvSpPr>
        <p:spPr>
          <a:xfrm>
            <a:off x="4882150" y="1195450"/>
            <a:ext cx="3435000" cy="18795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300"/>
              </a:spcBef>
              <a:spcAft>
                <a:spcPts val="0"/>
              </a:spcAft>
              <a:buSzPts val="8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spcBef>
                <a:spcPts val="1600"/>
              </a:spcBef>
              <a:spcAft>
                <a:spcPts val="0"/>
              </a:spcAft>
              <a:buSzPts val="1200"/>
              <a:buFont typeface="Nunito Light"/>
              <a:buChar char="◂"/>
              <a:defRPr/>
            </a:lvl3pPr>
            <a:lvl4pPr indent="-304800" lvl="3" marL="1828800" rtl="0">
              <a:spcBef>
                <a:spcPts val="1600"/>
              </a:spcBef>
              <a:spcAft>
                <a:spcPts val="0"/>
              </a:spcAft>
              <a:buSzPts val="12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04800" lvl="6" marL="3200400" rtl="0">
              <a:spcBef>
                <a:spcPts val="1600"/>
              </a:spcBef>
              <a:spcAft>
                <a:spcPts val="0"/>
              </a:spcAft>
              <a:buSzPts val="1200"/>
              <a:buFont typeface="Nunito Light"/>
              <a:buChar char="●"/>
              <a:defRPr/>
            </a:lvl7pPr>
            <a:lvl8pPr indent="-304800" lvl="7" marL="3657600" rtl="0">
              <a:spcBef>
                <a:spcPts val="1600"/>
              </a:spcBef>
              <a:spcAft>
                <a:spcPts val="0"/>
              </a:spcAft>
              <a:buSzPts val="12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94" name="Google Shape;94;p25"/>
          <p:cNvSpPr txBox="1"/>
          <p:nvPr>
            <p:ph type="ctrTitle"/>
          </p:nvPr>
        </p:nvSpPr>
        <p:spPr>
          <a:xfrm>
            <a:off x="713225" y="359450"/>
            <a:ext cx="77175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95" name="Shape 95"/>
        <p:cNvGrpSpPr/>
        <p:nvPr/>
      </p:nvGrpSpPr>
      <p:grpSpPr>
        <a:xfrm>
          <a:off x="0" y="0"/>
          <a:ext cx="0" cy="0"/>
          <a:chOff x="0" y="0"/>
          <a:chExt cx="0" cy="0"/>
        </a:xfrm>
      </p:grpSpPr>
      <p:sp>
        <p:nvSpPr>
          <p:cNvPr id="96" name="Google Shape;96;p26"/>
          <p:cNvSpPr txBox="1"/>
          <p:nvPr>
            <p:ph idx="1" type="subTitle"/>
          </p:nvPr>
        </p:nvSpPr>
        <p:spPr>
          <a:xfrm>
            <a:off x="1852875" y="3411156"/>
            <a:ext cx="2559000" cy="99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97" name="Google Shape;97;p26"/>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6"/>
          <p:cNvSpPr txBox="1"/>
          <p:nvPr>
            <p:ph idx="2" type="subTitle"/>
          </p:nvPr>
        </p:nvSpPr>
        <p:spPr>
          <a:xfrm>
            <a:off x="2373375" y="3033750"/>
            <a:ext cx="1518000" cy="37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99" name="Google Shape;99;p26"/>
          <p:cNvSpPr txBox="1"/>
          <p:nvPr>
            <p:ph idx="3" type="subTitle"/>
          </p:nvPr>
        </p:nvSpPr>
        <p:spPr>
          <a:xfrm>
            <a:off x="5254575" y="3033750"/>
            <a:ext cx="1514100" cy="37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100" name="Google Shape;100;p26"/>
          <p:cNvSpPr txBox="1"/>
          <p:nvPr>
            <p:ph idx="4" type="subTitle"/>
          </p:nvPr>
        </p:nvSpPr>
        <p:spPr>
          <a:xfrm>
            <a:off x="4732125" y="3411154"/>
            <a:ext cx="2559000" cy="99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3_1">
    <p:spTree>
      <p:nvGrpSpPr>
        <p:cNvPr id="101" name="Shape 101"/>
        <p:cNvGrpSpPr/>
        <p:nvPr/>
      </p:nvGrpSpPr>
      <p:grpSpPr>
        <a:xfrm>
          <a:off x="0" y="0"/>
          <a:ext cx="0" cy="0"/>
          <a:chOff x="0" y="0"/>
          <a:chExt cx="0" cy="0"/>
        </a:xfrm>
      </p:grpSpPr>
      <p:sp>
        <p:nvSpPr>
          <p:cNvPr id="102" name="Google Shape;102;p27"/>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27"/>
          <p:cNvSpPr txBox="1"/>
          <p:nvPr>
            <p:ph idx="1" type="subTitle"/>
          </p:nvPr>
        </p:nvSpPr>
        <p:spPr>
          <a:xfrm>
            <a:off x="5569825" y="2236751"/>
            <a:ext cx="2040600" cy="4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104" name="Google Shape;104;p27"/>
          <p:cNvSpPr txBox="1"/>
          <p:nvPr>
            <p:ph idx="2" type="subTitle"/>
          </p:nvPr>
        </p:nvSpPr>
        <p:spPr>
          <a:xfrm>
            <a:off x="5986663" y="1811481"/>
            <a:ext cx="1206900" cy="37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105" name="Google Shape;105;p27"/>
          <p:cNvSpPr txBox="1"/>
          <p:nvPr>
            <p:ph idx="3" type="subTitle"/>
          </p:nvPr>
        </p:nvSpPr>
        <p:spPr>
          <a:xfrm>
            <a:off x="1950138" y="1811481"/>
            <a:ext cx="1207500" cy="37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106" name="Google Shape;106;p27"/>
          <p:cNvSpPr txBox="1"/>
          <p:nvPr>
            <p:ph idx="4" type="subTitle"/>
          </p:nvPr>
        </p:nvSpPr>
        <p:spPr>
          <a:xfrm>
            <a:off x="1533588" y="2236751"/>
            <a:ext cx="2040600" cy="4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07" name="Shape 107"/>
        <p:cNvGrpSpPr/>
        <p:nvPr/>
      </p:nvGrpSpPr>
      <p:grpSpPr>
        <a:xfrm>
          <a:off x="0" y="0"/>
          <a:ext cx="0" cy="0"/>
          <a:chOff x="0" y="0"/>
          <a:chExt cx="0" cy="0"/>
        </a:xfrm>
      </p:grpSpPr>
      <p:sp>
        <p:nvSpPr>
          <p:cNvPr id="108" name="Google Shape;108;p28"/>
          <p:cNvSpPr txBox="1"/>
          <p:nvPr>
            <p:ph type="ctrTitle"/>
          </p:nvPr>
        </p:nvSpPr>
        <p:spPr>
          <a:xfrm>
            <a:off x="2954115" y="2616503"/>
            <a:ext cx="1225800" cy="228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4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09" name="Google Shape;109;p28"/>
          <p:cNvSpPr txBox="1"/>
          <p:nvPr>
            <p:ph idx="1" type="subTitle"/>
          </p:nvPr>
        </p:nvSpPr>
        <p:spPr>
          <a:xfrm>
            <a:off x="2617365" y="2787122"/>
            <a:ext cx="1899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10" name="Google Shape;110;p28"/>
          <p:cNvSpPr txBox="1"/>
          <p:nvPr>
            <p:ph idx="2" type="ctrTitle"/>
          </p:nvPr>
        </p:nvSpPr>
        <p:spPr>
          <a:xfrm>
            <a:off x="6575123" y="2590403"/>
            <a:ext cx="1741800" cy="254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4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11" name="Google Shape;111;p28"/>
          <p:cNvSpPr txBox="1"/>
          <p:nvPr>
            <p:ph idx="3" type="subTitle"/>
          </p:nvPr>
        </p:nvSpPr>
        <p:spPr>
          <a:xfrm>
            <a:off x="6496373" y="2787122"/>
            <a:ext cx="1899300" cy="77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12" name="Google Shape;112;p28"/>
          <p:cNvSpPr txBox="1"/>
          <p:nvPr>
            <p:ph idx="4" type="ctrTitle"/>
          </p:nvPr>
        </p:nvSpPr>
        <p:spPr>
          <a:xfrm>
            <a:off x="809527" y="2616503"/>
            <a:ext cx="1819200" cy="228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4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13" name="Google Shape;113;p28"/>
          <p:cNvSpPr txBox="1"/>
          <p:nvPr>
            <p:ph idx="5" type="subTitle"/>
          </p:nvPr>
        </p:nvSpPr>
        <p:spPr>
          <a:xfrm>
            <a:off x="769552" y="2787122"/>
            <a:ext cx="1899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14" name="Google Shape;114;p28"/>
          <p:cNvSpPr txBox="1"/>
          <p:nvPr>
            <p:ph idx="6" type="ctrTitle"/>
          </p:nvPr>
        </p:nvSpPr>
        <p:spPr>
          <a:xfrm>
            <a:off x="4723973" y="2590403"/>
            <a:ext cx="1475700" cy="254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4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15" name="Google Shape;115;p28"/>
          <p:cNvSpPr txBox="1"/>
          <p:nvPr>
            <p:ph idx="7" type="subTitle"/>
          </p:nvPr>
        </p:nvSpPr>
        <p:spPr>
          <a:xfrm>
            <a:off x="4512173" y="2787122"/>
            <a:ext cx="1899300" cy="77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16" name="Google Shape;116;p28"/>
          <p:cNvSpPr txBox="1"/>
          <p:nvPr>
            <p:ph idx="8"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117" name="Shape 117"/>
        <p:cNvGrpSpPr/>
        <p:nvPr/>
      </p:nvGrpSpPr>
      <p:grpSpPr>
        <a:xfrm>
          <a:off x="0" y="0"/>
          <a:ext cx="0" cy="0"/>
          <a:chOff x="0" y="0"/>
          <a:chExt cx="0" cy="0"/>
        </a:xfrm>
      </p:grpSpPr>
      <p:sp>
        <p:nvSpPr>
          <p:cNvPr id="118" name="Google Shape;118;p29"/>
          <p:cNvSpPr txBox="1"/>
          <p:nvPr>
            <p:ph type="ctrTitle"/>
          </p:nvPr>
        </p:nvSpPr>
        <p:spPr>
          <a:xfrm>
            <a:off x="2271182" y="1479133"/>
            <a:ext cx="1726800" cy="551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19" name="Google Shape;119;p29"/>
          <p:cNvSpPr txBox="1"/>
          <p:nvPr>
            <p:ph idx="1" type="subTitle"/>
          </p:nvPr>
        </p:nvSpPr>
        <p:spPr>
          <a:xfrm>
            <a:off x="4380280" y="1479133"/>
            <a:ext cx="3570900" cy="55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20" name="Google Shape;120;p29"/>
          <p:cNvSpPr txBox="1"/>
          <p:nvPr>
            <p:ph idx="2" type="ctrTitle"/>
          </p:nvPr>
        </p:nvSpPr>
        <p:spPr>
          <a:xfrm>
            <a:off x="1506000" y="359450"/>
            <a:ext cx="61320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29"/>
          <p:cNvSpPr txBox="1"/>
          <p:nvPr>
            <p:ph idx="3" type="ctrTitle"/>
          </p:nvPr>
        </p:nvSpPr>
        <p:spPr>
          <a:xfrm>
            <a:off x="2271182" y="2259895"/>
            <a:ext cx="1726800" cy="551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22" name="Google Shape;122;p29"/>
          <p:cNvSpPr txBox="1"/>
          <p:nvPr>
            <p:ph idx="4" type="subTitle"/>
          </p:nvPr>
        </p:nvSpPr>
        <p:spPr>
          <a:xfrm>
            <a:off x="4380280" y="2259895"/>
            <a:ext cx="3570900" cy="55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23" name="Google Shape;123;p29"/>
          <p:cNvSpPr txBox="1"/>
          <p:nvPr>
            <p:ph idx="5" type="ctrTitle"/>
          </p:nvPr>
        </p:nvSpPr>
        <p:spPr>
          <a:xfrm>
            <a:off x="2271182" y="3040658"/>
            <a:ext cx="1726800" cy="551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24" name="Google Shape;124;p29"/>
          <p:cNvSpPr txBox="1"/>
          <p:nvPr>
            <p:ph idx="6" type="subTitle"/>
          </p:nvPr>
        </p:nvSpPr>
        <p:spPr>
          <a:xfrm>
            <a:off x="4380280" y="3040658"/>
            <a:ext cx="3570900" cy="55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25" name="Google Shape;125;p29"/>
          <p:cNvSpPr txBox="1"/>
          <p:nvPr>
            <p:ph idx="7" type="ctrTitle"/>
          </p:nvPr>
        </p:nvSpPr>
        <p:spPr>
          <a:xfrm>
            <a:off x="2271182" y="3821420"/>
            <a:ext cx="1726800" cy="551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26" name="Google Shape;126;p29"/>
          <p:cNvSpPr txBox="1"/>
          <p:nvPr>
            <p:ph idx="8" type="subTitle"/>
          </p:nvPr>
        </p:nvSpPr>
        <p:spPr>
          <a:xfrm>
            <a:off x="4380280" y="3821420"/>
            <a:ext cx="3570900" cy="55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_1_1">
    <p:spTree>
      <p:nvGrpSpPr>
        <p:cNvPr id="127" name="Shape 127"/>
        <p:cNvGrpSpPr/>
        <p:nvPr/>
      </p:nvGrpSpPr>
      <p:grpSpPr>
        <a:xfrm>
          <a:off x="0" y="0"/>
          <a:ext cx="0" cy="0"/>
          <a:chOff x="0" y="0"/>
          <a:chExt cx="0" cy="0"/>
        </a:xfrm>
      </p:grpSpPr>
      <p:sp>
        <p:nvSpPr>
          <p:cNvPr id="128" name="Google Shape;128;p30"/>
          <p:cNvSpPr txBox="1"/>
          <p:nvPr>
            <p:ph type="ctrTitle"/>
          </p:nvPr>
        </p:nvSpPr>
        <p:spPr>
          <a:xfrm>
            <a:off x="713225" y="359450"/>
            <a:ext cx="7717500" cy="57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 name="Google Shape;129;p30"/>
          <p:cNvSpPr txBox="1"/>
          <p:nvPr>
            <p:ph idx="2" type="ctrTitle"/>
          </p:nvPr>
        </p:nvSpPr>
        <p:spPr>
          <a:xfrm>
            <a:off x="3722561" y="1951425"/>
            <a:ext cx="1698600" cy="381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0" name="Google Shape;130;p30"/>
          <p:cNvSpPr txBox="1"/>
          <p:nvPr>
            <p:ph idx="1" type="subTitle"/>
          </p:nvPr>
        </p:nvSpPr>
        <p:spPr>
          <a:xfrm>
            <a:off x="3478787" y="2333309"/>
            <a:ext cx="2186400" cy="50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131" name="Google Shape;131;p30"/>
          <p:cNvSpPr txBox="1"/>
          <p:nvPr>
            <p:ph idx="3" type="ctrTitle"/>
          </p:nvPr>
        </p:nvSpPr>
        <p:spPr>
          <a:xfrm>
            <a:off x="1453188" y="1951425"/>
            <a:ext cx="1698600" cy="381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2" name="Google Shape;132;p30"/>
          <p:cNvSpPr txBox="1"/>
          <p:nvPr>
            <p:ph idx="4" type="subTitle"/>
          </p:nvPr>
        </p:nvSpPr>
        <p:spPr>
          <a:xfrm>
            <a:off x="1209425" y="2333309"/>
            <a:ext cx="2186400" cy="50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133" name="Google Shape;133;p30"/>
          <p:cNvSpPr txBox="1"/>
          <p:nvPr>
            <p:ph idx="5" type="ctrTitle"/>
          </p:nvPr>
        </p:nvSpPr>
        <p:spPr>
          <a:xfrm>
            <a:off x="5991935" y="1951425"/>
            <a:ext cx="1698600" cy="381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4" name="Google Shape;134;p30"/>
          <p:cNvSpPr txBox="1"/>
          <p:nvPr>
            <p:ph idx="6" type="subTitle"/>
          </p:nvPr>
        </p:nvSpPr>
        <p:spPr>
          <a:xfrm>
            <a:off x="5748150" y="2333306"/>
            <a:ext cx="2186400" cy="50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135" name="Google Shape;135;p30"/>
          <p:cNvSpPr txBox="1"/>
          <p:nvPr>
            <p:ph idx="7" type="ctrTitle"/>
          </p:nvPr>
        </p:nvSpPr>
        <p:spPr>
          <a:xfrm>
            <a:off x="4857248" y="3728625"/>
            <a:ext cx="1698600" cy="38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6" name="Google Shape;136;p30"/>
          <p:cNvSpPr txBox="1"/>
          <p:nvPr>
            <p:ph idx="8" type="subTitle"/>
          </p:nvPr>
        </p:nvSpPr>
        <p:spPr>
          <a:xfrm>
            <a:off x="4613469" y="4111063"/>
            <a:ext cx="2186400" cy="50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137" name="Google Shape;137;p30"/>
          <p:cNvSpPr txBox="1"/>
          <p:nvPr>
            <p:ph idx="9" type="ctrTitle"/>
          </p:nvPr>
        </p:nvSpPr>
        <p:spPr>
          <a:xfrm>
            <a:off x="2587874" y="3728625"/>
            <a:ext cx="1698600" cy="38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38" name="Google Shape;138;p30"/>
          <p:cNvSpPr txBox="1"/>
          <p:nvPr>
            <p:ph idx="13" type="subTitle"/>
          </p:nvPr>
        </p:nvSpPr>
        <p:spPr>
          <a:xfrm>
            <a:off x="2344106" y="4111063"/>
            <a:ext cx="2186400" cy="50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idx="1" type="subTitle"/>
          </p:nvPr>
        </p:nvSpPr>
        <p:spPr>
          <a:xfrm flipH="1">
            <a:off x="835078" y="2109829"/>
            <a:ext cx="3569100" cy="208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Livvic"/>
                <a:ea typeface="Livvic"/>
                <a:cs typeface="Livvic"/>
                <a:sym typeface="Livvic"/>
              </a:defRPr>
            </a:lvl1pPr>
            <a:lvl2pPr lvl="1" rtl="0" algn="ctr">
              <a:lnSpc>
                <a:spcPct val="100000"/>
              </a:lnSpc>
              <a:spcBef>
                <a:spcPts val="0"/>
              </a:spcBef>
              <a:spcAft>
                <a:spcPts val="0"/>
              </a:spcAft>
              <a:buNone/>
              <a:defRPr>
                <a:latin typeface="Livvic"/>
                <a:ea typeface="Livvic"/>
                <a:cs typeface="Livvic"/>
                <a:sym typeface="Livvic"/>
              </a:defRPr>
            </a:lvl2pPr>
            <a:lvl3pPr lvl="2" rtl="0" algn="ctr">
              <a:lnSpc>
                <a:spcPct val="100000"/>
              </a:lnSpc>
              <a:spcBef>
                <a:spcPts val="0"/>
              </a:spcBef>
              <a:spcAft>
                <a:spcPts val="0"/>
              </a:spcAft>
              <a:buNone/>
              <a:defRPr>
                <a:latin typeface="Livvic"/>
                <a:ea typeface="Livvic"/>
                <a:cs typeface="Livvic"/>
                <a:sym typeface="Livvic"/>
              </a:defRPr>
            </a:lvl3pPr>
            <a:lvl4pPr lvl="3" rtl="0" algn="ctr">
              <a:lnSpc>
                <a:spcPct val="100000"/>
              </a:lnSpc>
              <a:spcBef>
                <a:spcPts val="0"/>
              </a:spcBef>
              <a:spcAft>
                <a:spcPts val="0"/>
              </a:spcAft>
              <a:buNone/>
              <a:defRPr>
                <a:latin typeface="Livvic"/>
                <a:ea typeface="Livvic"/>
                <a:cs typeface="Livvic"/>
                <a:sym typeface="Livvic"/>
              </a:defRPr>
            </a:lvl4pPr>
            <a:lvl5pPr lvl="4" rtl="0" algn="ctr">
              <a:lnSpc>
                <a:spcPct val="100000"/>
              </a:lnSpc>
              <a:spcBef>
                <a:spcPts val="0"/>
              </a:spcBef>
              <a:spcAft>
                <a:spcPts val="0"/>
              </a:spcAft>
              <a:buNone/>
              <a:defRPr>
                <a:latin typeface="Livvic"/>
                <a:ea typeface="Livvic"/>
                <a:cs typeface="Livvic"/>
                <a:sym typeface="Livvic"/>
              </a:defRPr>
            </a:lvl5pPr>
            <a:lvl6pPr lvl="5" rtl="0" algn="ctr">
              <a:lnSpc>
                <a:spcPct val="100000"/>
              </a:lnSpc>
              <a:spcBef>
                <a:spcPts val="0"/>
              </a:spcBef>
              <a:spcAft>
                <a:spcPts val="0"/>
              </a:spcAft>
              <a:buNone/>
              <a:defRPr>
                <a:latin typeface="Livvic"/>
                <a:ea typeface="Livvic"/>
                <a:cs typeface="Livvic"/>
                <a:sym typeface="Livvic"/>
              </a:defRPr>
            </a:lvl6pPr>
            <a:lvl7pPr lvl="6" rtl="0" algn="ctr">
              <a:lnSpc>
                <a:spcPct val="100000"/>
              </a:lnSpc>
              <a:spcBef>
                <a:spcPts val="0"/>
              </a:spcBef>
              <a:spcAft>
                <a:spcPts val="0"/>
              </a:spcAft>
              <a:buNone/>
              <a:defRPr>
                <a:latin typeface="Livvic"/>
                <a:ea typeface="Livvic"/>
                <a:cs typeface="Livvic"/>
                <a:sym typeface="Livvic"/>
              </a:defRPr>
            </a:lvl7pPr>
            <a:lvl8pPr lvl="7" rtl="0" algn="ctr">
              <a:lnSpc>
                <a:spcPct val="100000"/>
              </a:lnSpc>
              <a:spcBef>
                <a:spcPts val="0"/>
              </a:spcBef>
              <a:spcAft>
                <a:spcPts val="0"/>
              </a:spcAft>
              <a:buNone/>
              <a:defRPr>
                <a:latin typeface="Livvic"/>
                <a:ea typeface="Livvic"/>
                <a:cs typeface="Livvic"/>
                <a:sym typeface="Livvic"/>
              </a:defRPr>
            </a:lvl8pPr>
            <a:lvl9pPr lvl="8" rtl="0" algn="ctr">
              <a:lnSpc>
                <a:spcPct val="100000"/>
              </a:lnSpc>
              <a:spcBef>
                <a:spcPts val="0"/>
              </a:spcBef>
              <a:spcAft>
                <a:spcPts val="0"/>
              </a:spcAft>
              <a:buNone/>
              <a:defRPr>
                <a:latin typeface="Livvic"/>
                <a:ea typeface="Livvic"/>
                <a:cs typeface="Livvic"/>
                <a:sym typeface="Livvic"/>
              </a:defRPr>
            </a:lvl9pPr>
          </a:lstStyle>
          <a:p/>
        </p:txBody>
      </p:sp>
      <p:sp>
        <p:nvSpPr>
          <p:cNvPr id="15" name="Google Shape;15;p4"/>
          <p:cNvSpPr txBox="1"/>
          <p:nvPr>
            <p:ph type="title"/>
          </p:nvPr>
        </p:nvSpPr>
        <p:spPr>
          <a:xfrm>
            <a:off x="1101028" y="1456631"/>
            <a:ext cx="3037200" cy="528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0" sz="3000"/>
            </a:lvl1pPr>
            <a:lvl2pPr lvl="1" rtl="0" algn="ctr">
              <a:spcBef>
                <a:spcPts val="0"/>
              </a:spcBef>
              <a:spcAft>
                <a:spcPts val="0"/>
              </a:spcAft>
              <a:buNone/>
              <a:defRPr b="0" sz="3000">
                <a:latin typeface="Roboto Slab Light"/>
                <a:ea typeface="Roboto Slab Light"/>
                <a:cs typeface="Roboto Slab Light"/>
                <a:sym typeface="Roboto Slab Light"/>
              </a:defRPr>
            </a:lvl2pPr>
            <a:lvl3pPr lvl="2" rtl="0" algn="ctr">
              <a:spcBef>
                <a:spcPts val="0"/>
              </a:spcBef>
              <a:spcAft>
                <a:spcPts val="0"/>
              </a:spcAft>
              <a:buNone/>
              <a:defRPr b="0" sz="3000">
                <a:latin typeface="Roboto Slab Light"/>
                <a:ea typeface="Roboto Slab Light"/>
                <a:cs typeface="Roboto Slab Light"/>
                <a:sym typeface="Roboto Slab Light"/>
              </a:defRPr>
            </a:lvl3pPr>
            <a:lvl4pPr lvl="3" rtl="0" algn="ctr">
              <a:spcBef>
                <a:spcPts val="0"/>
              </a:spcBef>
              <a:spcAft>
                <a:spcPts val="0"/>
              </a:spcAft>
              <a:buNone/>
              <a:defRPr b="0" sz="3000">
                <a:latin typeface="Roboto Slab Light"/>
                <a:ea typeface="Roboto Slab Light"/>
                <a:cs typeface="Roboto Slab Light"/>
                <a:sym typeface="Roboto Slab Light"/>
              </a:defRPr>
            </a:lvl4pPr>
            <a:lvl5pPr lvl="4" rtl="0" algn="ctr">
              <a:spcBef>
                <a:spcPts val="0"/>
              </a:spcBef>
              <a:spcAft>
                <a:spcPts val="0"/>
              </a:spcAft>
              <a:buNone/>
              <a:defRPr b="0" sz="3000">
                <a:latin typeface="Roboto Slab Light"/>
                <a:ea typeface="Roboto Slab Light"/>
                <a:cs typeface="Roboto Slab Light"/>
                <a:sym typeface="Roboto Slab Light"/>
              </a:defRPr>
            </a:lvl5pPr>
            <a:lvl6pPr lvl="5" rtl="0" algn="ctr">
              <a:spcBef>
                <a:spcPts val="0"/>
              </a:spcBef>
              <a:spcAft>
                <a:spcPts val="0"/>
              </a:spcAft>
              <a:buNone/>
              <a:defRPr b="0" sz="3000">
                <a:latin typeface="Roboto Slab Light"/>
                <a:ea typeface="Roboto Slab Light"/>
                <a:cs typeface="Roboto Slab Light"/>
                <a:sym typeface="Roboto Slab Light"/>
              </a:defRPr>
            </a:lvl6pPr>
            <a:lvl7pPr lvl="6" rtl="0" algn="ctr">
              <a:spcBef>
                <a:spcPts val="0"/>
              </a:spcBef>
              <a:spcAft>
                <a:spcPts val="0"/>
              </a:spcAft>
              <a:buNone/>
              <a:defRPr b="0" sz="3000">
                <a:latin typeface="Roboto Slab Light"/>
                <a:ea typeface="Roboto Slab Light"/>
                <a:cs typeface="Roboto Slab Light"/>
                <a:sym typeface="Roboto Slab Light"/>
              </a:defRPr>
            </a:lvl7pPr>
            <a:lvl8pPr lvl="7" rtl="0" algn="ctr">
              <a:spcBef>
                <a:spcPts val="0"/>
              </a:spcBef>
              <a:spcAft>
                <a:spcPts val="0"/>
              </a:spcAft>
              <a:buNone/>
              <a:defRPr b="0" sz="3000">
                <a:latin typeface="Roboto Slab Light"/>
                <a:ea typeface="Roboto Slab Light"/>
                <a:cs typeface="Roboto Slab Light"/>
                <a:sym typeface="Roboto Slab Light"/>
              </a:defRPr>
            </a:lvl8pPr>
            <a:lvl9pPr lvl="8" rtl="0" algn="ctr">
              <a:spcBef>
                <a:spcPts val="0"/>
              </a:spcBef>
              <a:spcAft>
                <a:spcPts val="0"/>
              </a:spcAft>
              <a:buNone/>
              <a:defRPr b="0" sz="3000">
                <a:latin typeface="Roboto Slab Light"/>
                <a:ea typeface="Roboto Slab Light"/>
                <a:cs typeface="Roboto Slab Light"/>
                <a:sym typeface="Roboto Slab Ligh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
    <p:spTree>
      <p:nvGrpSpPr>
        <p:cNvPr id="139" name="Shape 139"/>
        <p:cNvGrpSpPr/>
        <p:nvPr/>
      </p:nvGrpSpPr>
      <p:grpSpPr>
        <a:xfrm>
          <a:off x="0" y="0"/>
          <a:ext cx="0" cy="0"/>
          <a:chOff x="0" y="0"/>
          <a:chExt cx="0" cy="0"/>
        </a:xfrm>
      </p:grpSpPr>
      <p:sp>
        <p:nvSpPr>
          <p:cNvPr id="140" name="Google Shape;140;p31"/>
          <p:cNvSpPr txBox="1"/>
          <p:nvPr>
            <p:ph type="ctrTitle"/>
          </p:nvPr>
        </p:nvSpPr>
        <p:spPr>
          <a:xfrm>
            <a:off x="5684694" y="2223240"/>
            <a:ext cx="2626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141" name="Google Shape;141;p31"/>
          <p:cNvSpPr txBox="1"/>
          <p:nvPr>
            <p:ph idx="1" type="subTitle"/>
          </p:nvPr>
        </p:nvSpPr>
        <p:spPr>
          <a:xfrm>
            <a:off x="6112944" y="2676206"/>
            <a:ext cx="1770300" cy="148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42" name="Google Shape;142;p31"/>
          <p:cNvSpPr txBox="1"/>
          <p:nvPr>
            <p:ph idx="2" type="ctrTitle"/>
          </p:nvPr>
        </p:nvSpPr>
        <p:spPr>
          <a:xfrm>
            <a:off x="3252307" y="2223240"/>
            <a:ext cx="2626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143" name="Google Shape;143;p31"/>
          <p:cNvSpPr txBox="1"/>
          <p:nvPr>
            <p:ph idx="3" type="subTitle"/>
          </p:nvPr>
        </p:nvSpPr>
        <p:spPr>
          <a:xfrm>
            <a:off x="3680557" y="2676202"/>
            <a:ext cx="1770300" cy="148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44" name="Google Shape;144;p31"/>
          <p:cNvSpPr txBox="1"/>
          <p:nvPr>
            <p:ph idx="4" type="ctrTitle"/>
          </p:nvPr>
        </p:nvSpPr>
        <p:spPr>
          <a:xfrm>
            <a:off x="857374" y="2223250"/>
            <a:ext cx="265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145" name="Google Shape;145;p31"/>
          <p:cNvSpPr txBox="1"/>
          <p:nvPr>
            <p:ph idx="5" type="subTitle"/>
          </p:nvPr>
        </p:nvSpPr>
        <p:spPr>
          <a:xfrm>
            <a:off x="1394074" y="2676202"/>
            <a:ext cx="1585200" cy="148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46" name="Google Shape;146;p31"/>
          <p:cNvSpPr txBox="1"/>
          <p:nvPr>
            <p:ph idx="6"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_1">
    <p:spTree>
      <p:nvGrpSpPr>
        <p:cNvPr id="147" name="Shape 147"/>
        <p:cNvGrpSpPr/>
        <p:nvPr/>
      </p:nvGrpSpPr>
      <p:grpSpPr>
        <a:xfrm>
          <a:off x="0" y="0"/>
          <a:ext cx="0" cy="0"/>
          <a:chOff x="0" y="0"/>
          <a:chExt cx="0" cy="0"/>
        </a:xfrm>
      </p:grpSpPr>
      <p:sp>
        <p:nvSpPr>
          <p:cNvPr id="148" name="Google Shape;148;p32"/>
          <p:cNvSpPr txBox="1"/>
          <p:nvPr>
            <p:ph type="ctrTitle"/>
          </p:nvPr>
        </p:nvSpPr>
        <p:spPr>
          <a:xfrm>
            <a:off x="1637060" y="1648700"/>
            <a:ext cx="1671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0" sz="2000"/>
            </a:lvl1pPr>
            <a:lvl2pPr lvl="1" rtl="0" algn="ctr">
              <a:spcBef>
                <a:spcPts val="0"/>
              </a:spcBef>
              <a:spcAft>
                <a:spcPts val="0"/>
              </a:spcAft>
              <a:buSzPts val="2000"/>
              <a:buNone/>
              <a:defRPr b="0" sz="2000"/>
            </a:lvl2pPr>
            <a:lvl3pPr lvl="2" rtl="0" algn="ctr">
              <a:spcBef>
                <a:spcPts val="0"/>
              </a:spcBef>
              <a:spcAft>
                <a:spcPts val="0"/>
              </a:spcAft>
              <a:buSzPts val="2000"/>
              <a:buNone/>
              <a:defRPr b="0" sz="2000"/>
            </a:lvl3pPr>
            <a:lvl4pPr lvl="3" rtl="0" algn="ctr">
              <a:spcBef>
                <a:spcPts val="0"/>
              </a:spcBef>
              <a:spcAft>
                <a:spcPts val="0"/>
              </a:spcAft>
              <a:buSzPts val="2000"/>
              <a:buNone/>
              <a:defRPr b="0" sz="2000"/>
            </a:lvl4pPr>
            <a:lvl5pPr lvl="4" rtl="0" algn="ctr">
              <a:spcBef>
                <a:spcPts val="0"/>
              </a:spcBef>
              <a:spcAft>
                <a:spcPts val="0"/>
              </a:spcAft>
              <a:buSzPts val="2000"/>
              <a:buNone/>
              <a:defRPr b="0" sz="2000"/>
            </a:lvl5pPr>
            <a:lvl6pPr lvl="5" rtl="0" algn="ctr">
              <a:spcBef>
                <a:spcPts val="0"/>
              </a:spcBef>
              <a:spcAft>
                <a:spcPts val="0"/>
              </a:spcAft>
              <a:buSzPts val="2000"/>
              <a:buNone/>
              <a:defRPr b="0" sz="2000"/>
            </a:lvl6pPr>
            <a:lvl7pPr lvl="6" rtl="0" algn="ctr">
              <a:spcBef>
                <a:spcPts val="0"/>
              </a:spcBef>
              <a:spcAft>
                <a:spcPts val="0"/>
              </a:spcAft>
              <a:buSzPts val="2000"/>
              <a:buNone/>
              <a:defRPr b="0" sz="2000"/>
            </a:lvl7pPr>
            <a:lvl8pPr lvl="7" rtl="0" algn="ctr">
              <a:spcBef>
                <a:spcPts val="0"/>
              </a:spcBef>
              <a:spcAft>
                <a:spcPts val="0"/>
              </a:spcAft>
              <a:buSzPts val="2000"/>
              <a:buNone/>
              <a:defRPr b="0" sz="2000"/>
            </a:lvl8pPr>
            <a:lvl9pPr lvl="8" rtl="0" algn="ctr">
              <a:spcBef>
                <a:spcPts val="0"/>
              </a:spcBef>
              <a:spcAft>
                <a:spcPts val="0"/>
              </a:spcAft>
              <a:buSzPts val="2000"/>
              <a:buNone/>
              <a:defRPr b="0" sz="2000"/>
            </a:lvl9pPr>
          </a:lstStyle>
          <a:p/>
        </p:txBody>
      </p:sp>
      <p:sp>
        <p:nvSpPr>
          <p:cNvPr id="149" name="Google Shape;149;p32"/>
          <p:cNvSpPr txBox="1"/>
          <p:nvPr>
            <p:ph idx="1" type="subTitle"/>
          </p:nvPr>
        </p:nvSpPr>
        <p:spPr>
          <a:xfrm>
            <a:off x="1621010" y="2054350"/>
            <a:ext cx="1703100" cy="9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50" name="Google Shape;150;p32"/>
          <p:cNvSpPr txBox="1"/>
          <p:nvPr>
            <p:ph idx="2"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32"/>
          <p:cNvSpPr txBox="1"/>
          <p:nvPr>
            <p:ph idx="3" type="ctrTitle"/>
          </p:nvPr>
        </p:nvSpPr>
        <p:spPr>
          <a:xfrm>
            <a:off x="3736500" y="2959888"/>
            <a:ext cx="16710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0" sz="2000"/>
            </a:lvl1pPr>
            <a:lvl2pPr lvl="1" rtl="0" algn="ctr">
              <a:spcBef>
                <a:spcPts val="0"/>
              </a:spcBef>
              <a:spcAft>
                <a:spcPts val="0"/>
              </a:spcAft>
              <a:buSzPts val="2000"/>
              <a:buNone/>
              <a:defRPr b="0" sz="2000"/>
            </a:lvl2pPr>
            <a:lvl3pPr lvl="2" rtl="0" algn="ctr">
              <a:spcBef>
                <a:spcPts val="0"/>
              </a:spcBef>
              <a:spcAft>
                <a:spcPts val="0"/>
              </a:spcAft>
              <a:buSzPts val="2000"/>
              <a:buNone/>
              <a:defRPr b="0" sz="2000"/>
            </a:lvl3pPr>
            <a:lvl4pPr lvl="3" rtl="0" algn="ctr">
              <a:spcBef>
                <a:spcPts val="0"/>
              </a:spcBef>
              <a:spcAft>
                <a:spcPts val="0"/>
              </a:spcAft>
              <a:buSzPts val="2000"/>
              <a:buNone/>
              <a:defRPr b="0" sz="2000"/>
            </a:lvl4pPr>
            <a:lvl5pPr lvl="4" rtl="0" algn="ctr">
              <a:spcBef>
                <a:spcPts val="0"/>
              </a:spcBef>
              <a:spcAft>
                <a:spcPts val="0"/>
              </a:spcAft>
              <a:buSzPts val="2000"/>
              <a:buNone/>
              <a:defRPr b="0" sz="2000"/>
            </a:lvl5pPr>
            <a:lvl6pPr lvl="5" rtl="0" algn="ctr">
              <a:spcBef>
                <a:spcPts val="0"/>
              </a:spcBef>
              <a:spcAft>
                <a:spcPts val="0"/>
              </a:spcAft>
              <a:buSzPts val="2000"/>
              <a:buNone/>
              <a:defRPr b="0" sz="2000"/>
            </a:lvl6pPr>
            <a:lvl7pPr lvl="6" rtl="0" algn="ctr">
              <a:spcBef>
                <a:spcPts val="0"/>
              </a:spcBef>
              <a:spcAft>
                <a:spcPts val="0"/>
              </a:spcAft>
              <a:buSzPts val="2000"/>
              <a:buNone/>
              <a:defRPr b="0" sz="2000"/>
            </a:lvl7pPr>
            <a:lvl8pPr lvl="7" rtl="0" algn="ctr">
              <a:spcBef>
                <a:spcPts val="0"/>
              </a:spcBef>
              <a:spcAft>
                <a:spcPts val="0"/>
              </a:spcAft>
              <a:buSzPts val="2000"/>
              <a:buNone/>
              <a:defRPr b="0" sz="2000"/>
            </a:lvl8pPr>
            <a:lvl9pPr lvl="8" rtl="0" algn="ctr">
              <a:spcBef>
                <a:spcPts val="0"/>
              </a:spcBef>
              <a:spcAft>
                <a:spcPts val="0"/>
              </a:spcAft>
              <a:buSzPts val="2000"/>
              <a:buNone/>
              <a:defRPr b="0" sz="2000"/>
            </a:lvl9pPr>
          </a:lstStyle>
          <a:p/>
        </p:txBody>
      </p:sp>
      <p:sp>
        <p:nvSpPr>
          <p:cNvPr id="152" name="Google Shape;152;p32"/>
          <p:cNvSpPr txBox="1"/>
          <p:nvPr>
            <p:ph idx="4" type="subTitle"/>
          </p:nvPr>
        </p:nvSpPr>
        <p:spPr>
          <a:xfrm>
            <a:off x="3720450" y="3365538"/>
            <a:ext cx="1703100" cy="9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53" name="Google Shape;153;p32"/>
          <p:cNvSpPr txBox="1"/>
          <p:nvPr>
            <p:ph idx="5" type="ctrTitle"/>
          </p:nvPr>
        </p:nvSpPr>
        <p:spPr>
          <a:xfrm>
            <a:off x="5834740" y="1648725"/>
            <a:ext cx="16734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b="0" sz="2000"/>
            </a:lvl1pPr>
            <a:lvl2pPr lvl="1" rtl="0" algn="ctr">
              <a:spcBef>
                <a:spcPts val="0"/>
              </a:spcBef>
              <a:spcAft>
                <a:spcPts val="0"/>
              </a:spcAft>
              <a:buSzPts val="2000"/>
              <a:buNone/>
              <a:defRPr b="0" sz="2000"/>
            </a:lvl2pPr>
            <a:lvl3pPr lvl="2" rtl="0" algn="ctr">
              <a:spcBef>
                <a:spcPts val="0"/>
              </a:spcBef>
              <a:spcAft>
                <a:spcPts val="0"/>
              </a:spcAft>
              <a:buSzPts val="2000"/>
              <a:buNone/>
              <a:defRPr b="0" sz="2000"/>
            </a:lvl3pPr>
            <a:lvl4pPr lvl="3" rtl="0" algn="ctr">
              <a:spcBef>
                <a:spcPts val="0"/>
              </a:spcBef>
              <a:spcAft>
                <a:spcPts val="0"/>
              </a:spcAft>
              <a:buSzPts val="2000"/>
              <a:buNone/>
              <a:defRPr b="0" sz="2000"/>
            </a:lvl4pPr>
            <a:lvl5pPr lvl="4" rtl="0" algn="ctr">
              <a:spcBef>
                <a:spcPts val="0"/>
              </a:spcBef>
              <a:spcAft>
                <a:spcPts val="0"/>
              </a:spcAft>
              <a:buSzPts val="2000"/>
              <a:buNone/>
              <a:defRPr b="0" sz="2000"/>
            </a:lvl5pPr>
            <a:lvl6pPr lvl="5" rtl="0" algn="ctr">
              <a:spcBef>
                <a:spcPts val="0"/>
              </a:spcBef>
              <a:spcAft>
                <a:spcPts val="0"/>
              </a:spcAft>
              <a:buSzPts val="2000"/>
              <a:buNone/>
              <a:defRPr b="0" sz="2000"/>
            </a:lvl6pPr>
            <a:lvl7pPr lvl="6" rtl="0" algn="ctr">
              <a:spcBef>
                <a:spcPts val="0"/>
              </a:spcBef>
              <a:spcAft>
                <a:spcPts val="0"/>
              </a:spcAft>
              <a:buSzPts val="2000"/>
              <a:buNone/>
              <a:defRPr b="0" sz="2000"/>
            </a:lvl7pPr>
            <a:lvl8pPr lvl="7" rtl="0" algn="ctr">
              <a:spcBef>
                <a:spcPts val="0"/>
              </a:spcBef>
              <a:spcAft>
                <a:spcPts val="0"/>
              </a:spcAft>
              <a:buSzPts val="2000"/>
              <a:buNone/>
              <a:defRPr b="0" sz="2000"/>
            </a:lvl8pPr>
            <a:lvl9pPr lvl="8" rtl="0" algn="ctr">
              <a:spcBef>
                <a:spcPts val="0"/>
              </a:spcBef>
              <a:spcAft>
                <a:spcPts val="0"/>
              </a:spcAft>
              <a:buSzPts val="2000"/>
              <a:buNone/>
              <a:defRPr b="0" sz="2000"/>
            </a:lvl9pPr>
          </a:lstStyle>
          <a:p/>
        </p:txBody>
      </p:sp>
      <p:sp>
        <p:nvSpPr>
          <p:cNvPr id="154" name="Google Shape;154;p32"/>
          <p:cNvSpPr txBox="1"/>
          <p:nvPr>
            <p:ph idx="6" type="subTitle"/>
          </p:nvPr>
        </p:nvSpPr>
        <p:spPr>
          <a:xfrm>
            <a:off x="5819888" y="2054338"/>
            <a:ext cx="1703100" cy="9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_1_2">
    <p:spTree>
      <p:nvGrpSpPr>
        <p:cNvPr id="155" name="Shape 155"/>
        <p:cNvGrpSpPr/>
        <p:nvPr/>
      </p:nvGrpSpPr>
      <p:grpSpPr>
        <a:xfrm>
          <a:off x="0" y="0"/>
          <a:ext cx="0" cy="0"/>
          <a:chOff x="0" y="0"/>
          <a:chExt cx="0" cy="0"/>
        </a:xfrm>
      </p:grpSpPr>
      <p:sp>
        <p:nvSpPr>
          <p:cNvPr id="156" name="Google Shape;156;p33"/>
          <p:cNvSpPr txBox="1"/>
          <p:nvPr>
            <p:ph type="ctrTitle"/>
          </p:nvPr>
        </p:nvSpPr>
        <p:spPr>
          <a:xfrm>
            <a:off x="2264900" y="1433875"/>
            <a:ext cx="2485200" cy="40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000"/>
            </a:lvl1pPr>
            <a:lvl2pPr lvl="1" rtl="0" algn="ctr">
              <a:spcBef>
                <a:spcPts val="0"/>
              </a:spcBef>
              <a:spcAft>
                <a:spcPts val="0"/>
              </a:spcAft>
              <a:buSzPts val="2000"/>
              <a:buNone/>
              <a:defRPr b="0" sz="2000"/>
            </a:lvl2pPr>
            <a:lvl3pPr lvl="2" rtl="0" algn="ctr">
              <a:spcBef>
                <a:spcPts val="0"/>
              </a:spcBef>
              <a:spcAft>
                <a:spcPts val="0"/>
              </a:spcAft>
              <a:buSzPts val="2000"/>
              <a:buNone/>
              <a:defRPr b="0" sz="2000"/>
            </a:lvl3pPr>
            <a:lvl4pPr lvl="3" rtl="0" algn="ctr">
              <a:spcBef>
                <a:spcPts val="0"/>
              </a:spcBef>
              <a:spcAft>
                <a:spcPts val="0"/>
              </a:spcAft>
              <a:buSzPts val="2000"/>
              <a:buNone/>
              <a:defRPr b="0" sz="2000"/>
            </a:lvl4pPr>
            <a:lvl5pPr lvl="4" rtl="0" algn="ctr">
              <a:spcBef>
                <a:spcPts val="0"/>
              </a:spcBef>
              <a:spcAft>
                <a:spcPts val="0"/>
              </a:spcAft>
              <a:buSzPts val="2000"/>
              <a:buNone/>
              <a:defRPr b="0" sz="2000"/>
            </a:lvl5pPr>
            <a:lvl6pPr lvl="5" rtl="0" algn="ctr">
              <a:spcBef>
                <a:spcPts val="0"/>
              </a:spcBef>
              <a:spcAft>
                <a:spcPts val="0"/>
              </a:spcAft>
              <a:buSzPts val="2000"/>
              <a:buNone/>
              <a:defRPr b="0" sz="2000"/>
            </a:lvl6pPr>
            <a:lvl7pPr lvl="6" rtl="0" algn="ctr">
              <a:spcBef>
                <a:spcPts val="0"/>
              </a:spcBef>
              <a:spcAft>
                <a:spcPts val="0"/>
              </a:spcAft>
              <a:buSzPts val="2000"/>
              <a:buNone/>
              <a:defRPr b="0" sz="2000"/>
            </a:lvl7pPr>
            <a:lvl8pPr lvl="7" rtl="0" algn="ctr">
              <a:spcBef>
                <a:spcPts val="0"/>
              </a:spcBef>
              <a:spcAft>
                <a:spcPts val="0"/>
              </a:spcAft>
              <a:buSzPts val="2000"/>
              <a:buNone/>
              <a:defRPr b="0" sz="2000"/>
            </a:lvl8pPr>
            <a:lvl9pPr lvl="8" rtl="0" algn="ctr">
              <a:spcBef>
                <a:spcPts val="0"/>
              </a:spcBef>
              <a:spcAft>
                <a:spcPts val="0"/>
              </a:spcAft>
              <a:buSzPts val="2000"/>
              <a:buNone/>
              <a:defRPr b="0" sz="2000"/>
            </a:lvl9pPr>
          </a:lstStyle>
          <a:p/>
        </p:txBody>
      </p:sp>
      <p:sp>
        <p:nvSpPr>
          <p:cNvPr id="157" name="Google Shape;157;p33"/>
          <p:cNvSpPr txBox="1"/>
          <p:nvPr>
            <p:ph idx="1" type="subTitle"/>
          </p:nvPr>
        </p:nvSpPr>
        <p:spPr>
          <a:xfrm>
            <a:off x="2264900" y="1839511"/>
            <a:ext cx="2485200" cy="51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58" name="Google Shape;158;p33"/>
          <p:cNvSpPr txBox="1"/>
          <p:nvPr>
            <p:ph idx="2"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33"/>
          <p:cNvSpPr txBox="1"/>
          <p:nvPr>
            <p:ph idx="3" type="ctrTitle"/>
          </p:nvPr>
        </p:nvSpPr>
        <p:spPr>
          <a:xfrm>
            <a:off x="2264900" y="2493622"/>
            <a:ext cx="2485200" cy="40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000"/>
            </a:lvl1pPr>
            <a:lvl2pPr lvl="1" rtl="0" algn="ctr">
              <a:spcBef>
                <a:spcPts val="0"/>
              </a:spcBef>
              <a:spcAft>
                <a:spcPts val="0"/>
              </a:spcAft>
              <a:buSzPts val="2000"/>
              <a:buNone/>
              <a:defRPr b="0" sz="2000"/>
            </a:lvl2pPr>
            <a:lvl3pPr lvl="2" rtl="0" algn="ctr">
              <a:spcBef>
                <a:spcPts val="0"/>
              </a:spcBef>
              <a:spcAft>
                <a:spcPts val="0"/>
              </a:spcAft>
              <a:buSzPts val="2000"/>
              <a:buNone/>
              <a:defRPr b="0" sz="2000"/>
            </a:lvl3pPr>
            <a:lvl4pPr lvl="3" rtl="0" algn="ctr">
              <a:spcBef>
                <a:spcPts val="0"/>
              </a:spcBef>
              <a:spcAft>
                <a:spcPts val="0"/>
              </a:spcAft>
              <a:buSzPts val="2000"/>
              <a:buNone/>
              <a:defRPr b="0" sz="2000"/>
            </a:lvl4pPr>
            <a:lvl5pPr lvl="4" rtl="0" algn="ctr">
              <a:spcBef>
                <a:spcPts val="0"/>
              </a:spcBef>
              <a:spcAft>
                <a:spcPts val="0"/>
              </a:spcAft>
              <a:buSzPts val="2000"/>
              <a:buNone/>
              <a:defRPr b="0" sz="2000"/>
            </a:lvl5pPr>
            <a:lvl6pPr lvl="5" rtl="0" algn="ctr">
              <a:spcBef>
                <a:spcPts val="0"/>
              </a:spcBef>
              <a:spcAft>
                <a:spcPts val="0"/>
              </a:spcAft>
              <a:buSzPts val="2000"/>
              <a:buNone/>
              <a:defRPr b="0" sz="2000"/>
            </a:lvl6pPr>
            <a:lvl7pPr lvl="6" rtl="0" algn="ctr">
              <a:spcBef>
                <a:spcPts val="0"/>
              </a:spcBef>
              <a:spcAft>
                <a:spcPts val="0"/>
              </a:spcAft>
              <a:buSzPts val="2000"/>
              <a:buNone/>
              <a:defRPr b="0" sz="2000"/>
            </a:lvl7pPr>
            <a:lvl8pPr lvl="7" rtl="0" algn="ctr">
              <a:spcBef>
                <a:spcPts val="0"/>
              </a:spcBef>
              <a:spcAft>
                <a:spcPts val="0"/>
              </a:spcAft>
              <a:buSzPts val="2000"/>
              <a:buNone/>
              <a:defRPr b="0" sz="2000"/>
            </a:lvl8pPr>
            <a:lvl9pPr lvl="8" rtl="0" algn="ctr">
              <a:spcBef>
                <a:spcPts val="0"/>
              </a:spcBef>
              <a:spcAft>
                <a:spcPts val="0"/>
              </a:spcAft>
              <a:buSzPts val="2000"/>
              <a:buNone/>
              <a:defRPr b="0" sz="2000"/>
            </a:lvl9pPr>
          </a:lstStyle>
          <a:p/>
        </p:txBody>
      </p:sp>
      <p:sp>
        <p:nvSpPr>
          <p:cNvPr id="160" name="Google Shape;160;p33"/>
          <p:cNvSpPr txBox="1"/>
          <p:nvPr>
            <p:ph idx="4" type="subTitle"/>
          </p:nvPr>
        </p:nvSpPr>
        <p:spPr>
          <a:xfrm>
            <a:off x="2264900" y="2899243"/>
            <a:ext cx="2485200" cy="51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61" name="Google Shape;161;p33"/>
          <p:cNvSpPr txBox="1"/>
          <p:nvPr>
            <p:ph idx="5" type="ctrTitle"/>
          </p:nvPr>
        </p:nvSpPr>
        <p:spPr>
          <a:xfrm>
            <a:off x="2264900" y="3553370"/>
            <a:ext cx="2485200" cy="40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000"/>
            </a:lvl1pPr>
            <a:lvl2pPr lvl="1" rtl="0" algn="ctr">
              <a:spcBef>
                <a:spcPts val="0"/>
              </a:spcBef>
              <a:spcAft>
                <a:spcPts val="0"/>
              </a:spcAft>
              <a:buSzPts val="2000"/>
              <a:buNone/>
              <a:defRPr b="0" sz="2000"/>
            </a:lvl2pPr>
            <a:lvl3pPr lvl="2" rtl="0" algn="ctr">
              <a:spcBef>
                <a:spcPts val="0"/>
              </a:spcBef>
              <a:spcAft>
                <a:spcPts val="0"/>
              </a:spcAft>
              <a:buSzPts val="2000"/>
              <a:buNone/>
              <a:defRPr b="0" sz="2000"/>
            </a:lvl3pPr>
            <a:lvl4pPr lvl="3" rtl="0" algn="ctr">
              <a:spcBef>
                <a:spcPts val="0"/>
              </a:spcBef>
              <a:spcAft>
                <a:spcPts val="0"/>
              </a:spcAft>
              <a:buSzPts val="2000"/>
              <a:buNone/>
              <a:defRPr b="0" sz="2000"/>
            </a:lvl4pPr>
            <a:lvl5pPr lvl="4" rtl="0" algn="ctr">
              <a:spcBef>
                <a:spcPts val="0"/>
              </a:spcBef>
              <a:spcAft>
                <a:spcPts val="0"/>
              </a:spcAft>
              <a:buSzPts val="2000"/>
              <a:buNone/>
              <a:defRPr b="0" sz="2000"/>
            </a:lvl5pPr>
            <a:lvl6pPr lvl="5" rtl="0" algn="ctr">
              <a:spcBef>
                <a:spcPts val="0"/>
              </a:spcBef>
              <a:spcAft>
                <a:spcPts val="0"/>
              </a:spcAft>
              <a:buSzPts val="2000"/>
              <a:buNone/>
              <a:defRPr b="0" sz="2000"/>
            </a:lvl6pPr>
            <a:lvl7pPr lvl="6" rtl="0" algn="ctr">
              <a:spcBef>
                <a:spcPts val="0"/>
              </a:spcBef>
              <a:spcAft>
                <a:spcPts val="0"/>
              </a:spcAft>
              <a:buSzPts val="2000"/>
              <a:buNone/>
              <a:defRPr b="0" sz="2000"/>
            </a:lvl7pPr>
            <a:lvl8pPr lvl="7" rtl="0" algn="ctr">
              <a:spcBef>
                <a:spcPts val="0"/>
              </a:spcBef>
              <a:spcAft>
                <a:spcPts val="0"/>
              </a:spcAft>
              <a:buSzPts val="2000"/>
              <a:buNone/>
              <a:defRPr b="0" sz="2000"/>
            </a:lvl8pPr>
            <a:lvl9pPr lvl="8" rtl="0" algn="ctr">
              <a:spcBef>
                <a:spcPts val="0"/>
              </a:spcBef>
              <a:spcAft>
                <a:spcPts val="0"/>
              </a:spcAft>
              <a:buSzPts val="2000"/>
              <a:buNone/>
              <a:defRPr b="0" sz="2000"/>
            </a:lvl9pPr>
          </a:lstStyle>
          <a:p/>
        </p:txBody>
      </p:sp>
      <p:sp>
        <p:nvSpPr>
          <p:cNvPr id="162" name="Google Shape;162;p33"/>
          <p:cNvSpPr txBox="1"/>
          <p:nvPr>
            <p:ph idx="6" type="subTitle"/>
          </p:nvPr>
        </p:nvSpPr>
        <p:spPr>
          <a:xfrm>
            <a:off x="2264900" y="3958975"/>
            <a:ext cx="2485200" cy="51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_1_1">
    <p:spTree>
      <p:nvGrpSpPr>
        <p:cNvPr id="163" name="Shape 163"/>
        <p:cNvGrpSpPr/>
        <p:nvPr/>
      </p:nvGrpSpPr>
      <p:grpSpPr>
        <a:xfrm>
          <a:off x="0" y="0"/>
          <a:ext cx="0" cy="0"/>
          <a:chOff x="0" y="0"/>
          <a:chExt cx="0" cy="0"/>
        </a:xfrm>
      </p:grpSpPr>
      <p:sp>
        <p:nvSpPr>
          <p:cNvPr id="164" name="Google Shape;164;p34"/>
          <p:cNvSpPr txBox="1"/>
          <p:nvPr>
            <p:ph type="ctrTitle"/>
          </p:nvPr>
        </p:nvSpPr>
        <p:spPr>
          <a:xfrm>
            <a:off x="1024096" y="1555625"/>
            <a:ext cx="2798700" cy="433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000"/>
            </a:lvl1pPr>
            <a:lvl2pPr lvl="1" rtl="0" algn="ctr">
              <a:spcBef>
                <a:spcPts val="0"/>
              </a:spcBef>
              <a:spcAft>
                <a:spcPts val="0"/>
              </a:spcAft>
              <a:buSzPts val="2000"/>
              <a:buNone/>
              <a:defRPr b="0" sz="2000"/>
            </a:lvl2pPr>
            <a:lvl3pPr lvl="2" rtl="0" algn="ctr">
              <a:spcBef>
                <a:spcPts val="0"/>
              </a:spcBef>
              <a:spcAft>
                <a:spcPts val="0"/>
              </a:spcAft>
              <a:buSzPts val="2000"/>
              <a:buNone/>
              <a:defRPr b="0" sz="2000"/>
            </a:lvl3pPr>
            <a:lvl4pPr lvl="3" rtl="0" algn="ctr">
              <a:spcBef>
                <a:spcPts val="0"/>
              </a:spcBef>
              <a:spcAft>
                <a:spcPts val="0"/>
              </a:spcAft>
              <a:buSzPts val="2000"/>
              <a:buNone/>
              <a:defRPr b="0" sz="2000"/>
            </a:lvl4pPr>
            <a:lvl5pPr lvl="4" rtl="0" algn="ctr">
              <a:spcBef>
                <a:spcPts val="0"/>
              </a:spcBef>
              <a:spcAft>
                <a:spcPts val="0"/>
              </a:spcAft>
              <a:buSzPts val="2000"/>
              <a:buNone/>
              <a:defRPr b="0" sz="2000"/>
            </a:lvl5pPr>
            <a:lvl6pPr lvl="5" rtl="0" algn="ctr">
              <a:spcBef>
                <a:spcPts val="0"/>
              </a:spcBef>
              <a:spcAft>
                <a:spcPts val="0"/>
              </a:spcAft>
              <a:buSzPts val="2000"/>
              <a:buNone/>
              <a:defRPr b="0" sz="2000"/>
            </a:lvl6pPr>
            <a:lvl7pPr lvl="6" rtl="0" algn="ctr">
              <a:spcBef>
                <a:spcPts val="0"/>
              </a:spcBef>
              <a:spcAft>
                <a:spcPts val="0"/>
              </a:spcAft>
              <a:buSzPts val="2000"/>
              <a:buNone/>
              <a:defRPr b="0" sz="2000"/>
            </a:lvl7pPr>
            <a:lvl8pPr lvl="7" rtl="0" algn="ctr">
              <a:spcBef>
                <a:spcPts val="0"/>
              </a:spcBef>
              <a:spcAft>
                <a:spcPts val="0"/>
              </a:spcAft>
              <a:buSzPts val="2000"/>
              <a:buNone/>
              <a:defRPr b="0" sz="2000"/>
            </a:lvl8pPr>
            <a:lvl9pPr lvl="8" rtl="0" algn="ctr">
              <a:spcBef>
                <a:spcPts val="0"/>
              </a:spcBef>
              <a:spcAft>
                <a:spcPts val="0"/>
              </a:spcAft>
              <a:buSzPts val="2000"/>
              <a:buNone/>
              <a:defRPr b="0" sz="2000"/>
            </a:lvl9pPr>
          </a:lstStyle>
          <a:p/>
        </p:txBody>
      </p:sp>
      <p:sp>
        <p:nvSpPr>
          <p:cNvPr id="165" name="Google Shape;165;p34"/>
          <p:cNvSpPr txBox="1"/>
          <p:nvPr>
            <p:ph idx="1" type="subTitle"/>
          </p:nvPr>
        </p:nvSpPr>
        <p:spPr>
          <a:xfrm>
            <a:off x="1010596" y="1988825"/>
            <a:ext cx="2825700" cy="220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1600"/>
              </a:spcBef>
              <a:spcAft>
                <a:spcPts val="0"/>
              </a:spcAft>
              <a:buNone/>
              <a:defRPr sz="1400">
                <a:latin typeface="Livvic"/>
                <a:ea typeface="Livvic"/>
                <a:cs typeface="Livvic"/>
                <a:sym typeface="Livvic"/>
              </a:defRPr>
            </a:lvl2pPr>
            <a:lvl3pPr lvl="2" rtl="0">
              <a:lnSpc>
                <a:spcPct val="100000"/>
              </a:lnSpc>
              <a:spcBef>
                <a:spcPts val="1600"/>
              </a:spcBef>
              <a:spcAft>
                <a:spcPts val="0"/>
              </a:spcAft>
              <a:buNone/>
              <a:defRPr sz="1400">
                <a:latin typeface="Livvic"/>
                <a:ea typeface="Livvic"/>
                <a:cs typeface="Livvic"/>
                <a:sym typeface="Livvic"/>
              </a:defRPr>
            </a:lvl3pPr>
            <a:lvl4pPr lvl="3" rtl="0">
              <a:lnSpc>
                <a:spcPct val="100000"/>
              </a:lnSpc>
              <a:spcBef>
                <a:spcPts val="1600"/>
              </a:spcBef>
              <a:spcAft>
                <a:spcPts val="0"/>
              </a:spcAft>
              <a:buNone/>
              <a:defRPr sz="1400">
                <a:latin typeface="Livvic"/>
                <a:ea typeface="Livvic"/>
                <a:cs typeface="Livvic"/>
                <a:sym typeface="Livvic"/>
              </a:defRPr>
            </a:lvl4pPr>
            <a:lvl5pPr lvl="4" rtl="0">
              <a:lnSpc>
                <a:spcPct val="100000"/>
              </a:lnSpc>
              <a:spcBef>
                <a:spcPts val="1600"/>
              </a:spcBef>
              <a:spcAft>
                <a:spcPts val="0"/>
              </a:spcAft>
              <a:buNone/>
              <a:defRPr sz="1400">
                <a:latin typeface="Livvic"/>
                <a:ea typeface="Livvic"/>
                <a:cs typeface="Livvic"/>
                <a:sym typeface="Livvic"/>
              </a:defRPr>
            </a:lvl5pPr>
            <a:lvl6pPr lvl="5" rtl="0">
              <a:lnSpc>
                <a:spcPct val="100000"/>
              </a:lnSpc>
              <a:spcBef>
                <a:spcPts val="1600"/>
              </a:spcBef>
              <a:spcAft>
                <a:spcPts val="0"/>
              </a:spcAft>
              <a:buNone/>
              <a:defRPr sz="1400">
                <a:latin typeface="Livvic"/>
                <a:ea typeface="Livvic"/>
                <a:cs typeface="Livvic"/>
                <a:sym typeface="Livvic"/>
              </a:defRPr>
            </a:lvl6pPr>
            <a:lvl7pPr lvl="6" rtl="0">
              <a:lnSpc>
                <a:spcPct val="100000"/>
              </a:lnSpc>
              <a:spcBef>
                <a:spcPts val="1600"/>
              </a:spcBef>
              <a:spcAft>
                <a:spcPts val="0"/>
              </a:spcAft>
              <a:buNone/>
              <a:defRPr sz="1400">
                <a:latin typeface="Livvic"/>
                <a:ea typeface="Livvic"/>
                <a:cs typeface="Livvic"/>
                <a:sym typeface="Livvic"/>
              </a:defRPr>
            </a:lvl7pPr>
            <a:lvl8pPr lvl="7" rtl="0">
              <a:lnSpc>
                <a:spcPct val="100000"/>
              </a:lnSpc>
              <a:spcBef>
                <a:spcPts val="1600"/>
              </a:spcBef>
              <a:spcAft>
                <a:spcPts val="0"/>
              </a:spcAft>
              <a:buNone/>
              <a:defRPr sz="1400">
                <a:latin typeface="Livvic"/>
                <a:ea typeface="Livvic"/>
                <a:cs typeface="Livvic"/>
                <a:sym typeface="Livvic"/>
              </a:defRPr>
            </a:lvl8pPr>
            <a:lvl9pPr lvl="8" rtl="0">
              <a:lnSpc>
                <a:spcPct val="100000"/>
              </a:lnSpc>
              <a:spcBef>
                <a:spcPts val="1600"/>
              </a:spcBef>
              <a:spcAft>
                <a:spcPts val="1600"/>
              </a:spcAft>
              <a:buNone/>
              <a:defRPr sz="1400">
                <a:latin typeface="Livvic"/>
                <a:ea typeface="Livvic"/>
                <a:cs typeface="Livvic"/>
                <a:sym typeface="Livvic"/>
              </a:defRPr>
            </a:lvl9pPr>
          </a:lstStyle>
          <a:p/>
        </p:txBody>
      </p:sp>
      <p:sp>
        <p:nvSpPr>
          <p:cNvPr id="166" name="Google Shape;166;p34"/>
          <p:cNvSpPr txBox="1"/>
          <p:nvPr>
            <p:ph idx="2" type="ctrTitle"/>
          </p:nvPr>
        </p:nvSpPr>
        <p:spPr>
          <a:xfrm>
            <a:off x="1935550" y="359450"/>
            <a:ext cx="5273100" cy="57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7" name="Google Shape;167;p34"/>
          <p:cNvSpPr txBox="1"/>
          <p:nvPr>
            <p:ph idx="3" type="ctrTitle"/>
          </p:nvPr>
        </p:nvSpPr>
        <p:spPr>
          <a:xfrm>
            <a:off x="4294316" y="3032100"/>
            <a:ext cx="3858600" cy="40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000"/>
            </a:lvl1pPr>
            <a:lvl2pPr lvl="1" rtl="0" algn="ctr">
              <a:spcBef>
                <a:spcPts val="0"/>
              </a:spcBef>
              <a:spcAft>
                <a:spcPts val="0"/>
              </a:spcAft>
              <a:buSzPts val="2000"/>
              <a:buNone/>
              <a:defRPr b="0" sz="2000"/>
            </a:lvl2pPr>
            <a:lvl3pPr lvl="2" rtl="0" algn="ctr">
              <a:spcBef>
                <a:spcPts val="0"/>
              </a:spcBef>
              <a:spcAft>
                <a:spcPts val="0"/>
              </a:spcAft>
              <a:buSzPts val="2000"/>
              <a:buNone/>
              <a:defRPr b="0" sz="2000"/>
            </a:lvl3pPr>
            <a:lvl4pPr lvl="3" rtl="0" algn="ctr">
              <a:spcBef>
                <a:spcPts val="0"/>
              </a:spcBef>
              <a:spcAft>
                <a:spcPts val="0"/>
              </a:spcAft>
              <a:buSzPts val="2000"/>
              <a:buNone/>
              <a:defRPr b="0" sz="2000"/>
            </a:lvl4pPr>
            <a:lvl5pPr lvl="4" rtl="0" algn="ctr">
              <a:spcBef>
                <a:spcPts val="0"/>
              </a:spcBef>
              <a:spcAft>
                <a:spcPts val="0"/>
              </a:spcAft>
              <a:buSzPts val="2000"/>
              <a:buNone/>
              <a:defRPr b="0" sz="2000"/>
            </a:lvl5pPr>
            <a:lvl6pPr lvl="5" rtl="0" algn="ctr">
              <a:spcBef>
                <a:spcPts val="0"/>
              </a:spcBef>
              <a:spcAft>
                <a:spcPts val="0"/>
              </a:spcAft>
              <a:buSzPts val="2000"/>
              <a:buNone/>
              <a:defRPr b="0" sz="2000"/>
            </a:lvl6pPr>
            <a:lvl7pPr lvl="6" rtl="0" algn="ctr">
              <a:spcBef>
                <a:spcPts val="0"/>
              </a:spcBef>
              <a:spcAft>
                <a:spcPts val="0"/>
              </a:spcAft>
              <a:buSzPts val="2000"/>
              <a:buNone/>
              <a:defRPr b="0" sz="2000"/>
            </a:lvl7pPr>
            <a:lvl8pPr lvl="7" rtl="0" algn="ctr">
              <a:spcBef>
                <a:spcPts val="0"/>
              </a:spcBef>
              <a:spcAft>
                <a:spcPts val="0"/>
              </a:spcAft>
              <a:buSzPts val="2000"/>
              <a:buNone/>
              <a:defRPr b="0" sz="2000"/>
            </a:lvl8pPr>
            <a:lvl9pPr lvl="8" rtl="0" algn="ctr">
              <a:spcBef>
                <a:spcPts val="0"/>
              </a:spcBef>
              <a:spcAft>
                <a:spcPts val="0"/>
              </a:spcAft>
              <a:buSzPts val="2000"/>
              <a:buNone/>
              <a:defRPr b="0" sz="2000"/>
            </a:lvl9pPr>
          </a:lstStyle>
          <a:p/>
        </p:txBody>
      </p:sp>
      <p:sp>
        <p:nvSpPr>
          <p:cNvPr id="168" name="Google Shape;168;p34"/>
          <p:cNvSpPr txBox="1"/>
          <p:nvPr>
            <p:ph idx="4" type="subTitle"/>
          </p:nvPr>
        </p:nvSpPr>
        <p:spPr>
          <a:xfrm>
            <a:off x="4294316" y="3437760"/>
            <a:ext cx="3858600" cy="70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69" name="Google Shape;169;p34"/>
          <p:cNvSpPr txBox="1"/>
          <p:nvPr>
            <p:ph idx="5" type="ctrTitle"/>
          </p:nvPr>
        </p:nvSpPr>
        <p:spPr>
          <a:xfrm>
            <a:off x="4294316" y="1610025"/>
            <a:ext cx="3858600" cy="40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000"/>
            </a:lvl1pPr>
            <a:lvl2pPr lvl="1" rtl="0" algn="ctr">
              <a:spcBef>
                <a:spcPts val="0"/>
              </a:spcBef>
              <a:spcAft>
                <a:spcPts val="0"/>
              </a:spcAft>
              <a:buSzPts val="2000"/>
              <a:buNone/>
              <a:defRPr b="0" sz="2000"/>
            </a:lvl2pPr>
            <a:lvl3pPr lvl="2" rtl="0" algn="ctr">
              <a:spcBef>
                <a:spcPts val="0"/>
              </a:spcBef>
              <a:spcAft>
                <a:spcPts val="0"/>
              </a:spcAft>
              <a:buSzPts val="2000"/>
              <a:buNone/>
              <a:defRPr b="0" sz="2000"/>
            </a:lvl3pPr>
            <a:lvl4pPr lvl="3" rtl="0" algn="ctr">
              <a:spcBef>
                <a:spcPts val="0"/>
              </a:spcBef>
              <a:spcAft>
                <a:spcPts val="0"/>
              </a:spcAft>
              <a:buSzPts val="2000"/>
              <a:buNone/>
              <a:defRPr b="0" sz="2000"/>
            </a:lvl4pPr>
            <a:lvl5pPr lvl="4" rtl="0" algn="ctr">
              <a:spcBef>
                <a:spcPts val="0"/>
              </a:spcBef>
              <a:spcAft>
                <a:spcPts val="0"/>
              </a:spcAft>
              <a:buSzPts val="2000"/>
              <a:buNone/>
              <a:defRPr b="0" sz="2000"/>
            </a:lvl5pPr>
            <a:lvl6pPr lvl="5" rtl="0" algn="ctr">
              <a:spcBef>
                <a:spcPts val="0"/>
              </a:spcBef>
              <a:spcAft>
                <a:spcPts val="0"/>
              </a:spcAft>
              <a:buSzPts val="2000"/>
              <a:buNone/>
              <a:defRPr b="0" sz="2000"/>
            </a:lvl6pPr>
            <a:lvl7pPr lvl="6" rtl="0" algn="ctr">
              <a:spcBef>
                <a:spcPts val="0"/>
              </a:spcBef>
              <a:spcAft>
                <a:spcPts val="0"/>
              </a:spcAft>
              <a:buSzPts val="2000"/>
              <a:buNone/>
              <a:defRPr b="0" sz="2000"/>
            </a:lvl7pPr>
            <a:lvl8pPr lvl="7" rtl="0" algn="ctr">
              <a:spcBef>
                <a:spcPts val="0"/>
              </a:spcBef>
              <a:spcAft>
                <a:spcPts val="0"/>
              </a:spcAft>
              <a:buSzPts val="2000"/>
              <a:buNone/>
              <a:defRPr b="0" sz="2000"/>
            </a:lvl8pPr>
            <a:lvl9pPr lvl="8" rtl="0" algn="ctr">
              <a:spcBef>
                <a:spcPts val="0"/>
              </a:spcBef>
              <a:spcAft>
                <a:spcPts val="0"/>
              </a:spcAft>
              <a:buSzPts val="2000"/>
              <a:buNone/>
              <a:defRPr b="0" sz="2000"/>
            </a:lvl9pPr>
          </a:lstStyle>
          <a:p/>
        </p:txBody>
      </p:sp>
      <p:sp>
        <p:nvSpPr>
          <p:cNvPr id="170" name="Google Shape;170;p34"/>
          <p:cNvSpPr txBox="1"/>
          <p:nvPr>
            <p:ph idx="6" type="subTitle"/>
          </p:nvPr>
        </p:nvSpPr>
        <p:spPr>
          <a:xfrm>
            <a:off x="4294316" y="2015650"/>
            <a:ext cx="3858600" cy="70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171" name="Shape 171"/>
        <p:cNvGrpSpPr/>
        <p:nvPr/>
      </p:nvGrpSpPr>
      <p:grpSpPr>
        <a:xfrm>
          <a:off x="0" y="0"/>
          <a:ext cx="0" cy="0"/>
          <a:chOff x="0" y="0"/>
          <a:chExt cx="0" cy="0"/>
        </a:xfrm>
      </p:grpSpPr>
      <p:sp>
        <p:nvSpPr>
          <p:cNvPr id="172" name="Google Shape;172;p35"/>
          <p:cNvSpPr txBox="1"/>
          <p:nvPr>
            <p:ph type="ctrTitle"/>
          </p:nvPr>
        </p:nvSpPr>
        <p:spPr>
          <a:xfrm>
            <a:off x="1213329" y="1827113"/>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73" name="Google Shape;173;p35"/>
          <p:cNvSpPr txBox="1"/>
          <p:nvPr>
            <p:ph idx="1" type="subTitle"/>
          </p:nvPr>
        </p:nvSpPr>
        <p:spPr>
          <a:xfrm>
            <a:off x="1163529" y="2211205"/>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74" name="Google Shape;174;p35"/>
          <p:cNvSpPr txBox="1"/>
          <p:nvPr>
            <p:ph idx="2" type="ctrTitle"/>
          </p:nvPr>
        </p:nvSpPr>
        <p:spPr>
          <a:xfrm>
            <a:off x="3521526" y="1827113"/>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75" name="Google Shape;175;p35"/>
          <p:cNvSpPr txBox="1"/>
          <p:nvPr>
            <p:ph idx="3" type="subTitle"/>
          </p:nvPr>
        </p:nvSpPr>
        <p:spPr>
          <a:xfrm>
            <a:off x="3471726" y="2211205"/>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76" name="Google Shape;176;p35"/>
          <p:cNvSpPr txBox="1"/>
          <p:nvPr>
            <p:ph idx="4" type="ctrTitle"/>
          </p:nvPr>
        </p:nvSpPr>
        <p:spPr>
          <a:xfrm>
            <a:off x="5829726" y="1827113"/>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77" name="Google Shape;177;p35"/>
          <p:cNvSpPr txBox="1"/>
          <p:nvPr>
            <p:ph idx="5" type="subTitle"/>
          </p:nvPr>
        </p:nvSpPr>
        <p:spPr>
          <a:xfrm>
            <a:off x="5779926" y="2211205"/>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78" name="Google Shape;178;p35"/>
          <p:cNvSpPr txBox="1"/>
          <p:nvPr>
            <p:ph idx="6" type="ctrTitle"/>
          </p:nvPr>
        </p:nvSpPr>
        <p:spPr>
          <a:xfrm>
            <a:off x="1213329" y="3246800"/>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79" name="Google Shape;179;p35"/>
          <p:cNvSpPr txBox="1"/>
          <p:nvPr>
            <p:ph idx="7" type="subTitle"/>
          </p:nvPr>
        </p:nvSpPr>
        <p:spPr>
          <a:xfrm>
            <a:off x="1163529" y="3631972"/>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Livvic"/>
                <a:ea typeface="Livvic"/>
                <a:cs typeface="Livvic"/>
                <a:sym typeface="Livvic"/>
              </a:defRPr>
            </a:lvl1pPr>
            <a:lvl2pPr lvl="1" rtl="0" algn="ctr">
              <a:lnSpc>
                <a:spcPct val="100000"/>
              </a:lnSpc>
              <a:spcBef>
                <a:spcPts val="1600"/>
              </a:spcBef>
              <a:spcAft>
                <a:spcPts val="0"/>
              </a:spcAft>
              <a:buNone/>
              <a:defRPr sz="1400">
                <a:solidFill>
                  <a:schemeClr val="dk1"/>
                </a:solidFill>
                <a:latin typeface="Livvic"/>
                <a:ea typeface="Livvic"/>
                <a:cs typeface="Livvic"/>
                <a:sym typeface="Livvic"/>
              </a:defRPr>
            </a:lvl2pPr>
            <a:lvl3pPr lvl="2" rtl="0" algn="ctr">
              <a:lnSpc>
                <a:spcPct val="100000"/>
              </a:lnSpc>
              <a:spcBef>
                <a:spcPts val="1600"/>
              </a:spcBef>
              <a:spcAft>
                <a:spcPts val="0"/>
              </a:spcAft>
              <a:buNone/>
              <a:defRPr sz="1400">
                <a:solidFill>
                  <a:schemeClr val="dk1"/>
                </a:solidFill>
                <a:latin typeface="Livvic"/>
                <a:ea typeface="Livvic"/>
                <a:cs typeface="Livvic"/>
                <a:sym typeface="Livvic"/>
              </a:defRPr>
            </a:lvl3pPr>
            <a:lvl4pPr lvl="3" rtl="0" algn="ctr">
              <a:lnSpc>
                <a:spcPct val="100000"/>
              </a:lnSpc>
              <a:spcBef>
                <a:spcPts val="1600"/>
              </a:spcBef>
              <a:spcAft>
                <a:spcPts val="0"/>
              </a:spcAft>
              <a:buNone/>
              <a:defRPr sz="1400">
                <a:solidFill>
                  <a:schemeClr val="dk1"/>
                </a:solidFill>
                <a:latin typeface="Livvic"/>
                <a:ea typeface="Livvic"/>
                <a:cs typeface="Livvic"/>
                <a:sym typeface="Livvic"/>
              </a:defRPr>
            </a:lvl4pPr>
            <a:lvl5pPr lvl="4" rtl="0" algn="ctr">
              <a:lnSpc>
                <a:spcPct val="100000"/>
              </a:lnSpc>
              <a:spcBef>
                <a:spcPts val="1600"/>
              </a:spcBef>
              <a:spcAft>
                <a:spcPts val="0"/>
              </a:spcAft>
              <a:buNone/>
              <a:defRPr sz="1400">
                <a:solidFill>
                  <a:schemeClr val="dk1"/>
                </a:solidFill>
                <a:latin typeface="Livvic"/>
                <a:ea typeface="Livvic"/>
                <a:cs typeface="Livvic"/>
                <a:sym typeface="Livvic"/>
              </a:defRPr>
            </a:lvl5pPr>
            <a:lvl6pPr lvl="5" rtl="0" algn="ctr">
              <a:lnSpc>
                <a:spcPct val="100000"/>
              </a:lnSpc>
              <a:spcBef>
                <a:spcPts val="1600"/>
              </a:spcBef>
              <a:spcAft>
                <a:spcPts val="0"/>
              </a:spcAft>
              <a:buNone/>
              <a:defRPr sz="1400">
                <a:solidFill>
                  <a:schemeClr val="dk1"/>
                </a:solidFill>
                <a:latin typeface="Livvic"/>
                <a:ea typeface="Livvic"/>
                <a:cs typeface="Livvic"/>
                <a:sym typeface="Livvic"/>
              </a:defRPr>
            </a:lvl6pPr>
            <a:lvl7pPr lvl="6" rtl="0" algn="ctr">
              <a:lnSpc>
                <a:spcPct val="100000"/>
              </a:lnSpc>
              <a:spcBef>
                <a:spcPts val="1600"/>
              </a:spcBef>
              <a:spcAft>
                <a:spcPts val="0"/>
              </a:spcAft>
              <a:buNone/>
              <a:defRPr sz="1400">
                <a:solidFill>
                  <a:schemeClr val="dk1"/>
                </a:solidFill>
                <a:latin typeface="Livvic"/>
                <a:ea typeface="Livvic"/>
                <a:cs typeface="Livvic"/>
                <a:sym typeface="Livvic"/>
              </a:defRPr>
            </a:lvl7pPr>
            <a:lvl8pPr lvl="7" rtl="0" algn="ctr">
              <a:lnSpc>
                <a:spcPct val="100000"/>
              </a:lnSpc>
              <a:spcBef>
                <a:spcPts val="1600"/>
              </a:spcBef>
              <a:spcAft>
                <a:spcPts val="0"/>
              </a:spcAft>
              <a:buNone/>
              <a:defRPr sz="1400">
                <a:solidFill>
                  <a:schemeClr val="dk1"/>
                </a:solidFill>
                <a:latin typeface="Livvic"/>
                <a:ea typeface="Livvic"/>
                <a:cs typeface="Livvic"/>
                <a:sym typeface="Livvic"/>
              </a:defRPr>
            </a:lvl8pPr>
            <a:lvl9pPr lvl="8" rtl="0" algn="ctr">
              <a:lnSpc>
                <a:spcPct val="100000"/>
              </a:lnSpc>
              <a:spcBef>
                <a:spcPts val="1600"/>
              </a:spcBef>
              <a:spcAft>
                <a:spcPts val="1600"/>
              </a:spcAft>
              <a:buNone/>
              <a:defRPr sz="1400">
                <a:solidFill>
                  <a:schemeClr val="dk1"/>
                </a:solidFill>
                <a:latin typeface="Livvic"/>
                <a:ea typeface="Livvic"/>
                <a:cs typeface="Livvic"/>
                <a:sym typeface="Livvic"/>
              </a:defRPr>
            </a:lvl9pPr>
          </a:lstStyle>
          <a:p/>
        </p:txBody>
      </p:sp>
      <p:sp>
        <p:nvSpPr>
          <p:cNvPr id="180" name="Google Shape;180;p35"/>
          <p:cNvSpPr txBox="1"/>
          <p:nvPr>
            <p:ph idx="8" type="ctrTitle"/>
          </p:nvPr>
        </p:nvSpPr>
        <p:spPr>
          <a:xfrm>
            <a:off x="3521526" y="3246800"/>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81" name="Google Shape;181;p35"/>
          <p:cNvSpPr txBox="1"/>
          <p:nvPr>
            <p:ph idx="9" type="subTitle"/>
          </p:nvPr>
        </p:nvSpPr>
        <p:spPr>
          <a:xfrm>
            <a:off x="3471726" y="3631972"/>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82" name="Google Shape;182;p35"/>
          <p:cNvSpPr txBox="1"/>
          <p:nvPr>
            <p:ph idx="13" type="ctrTitle"/>
          </p:nvPr>
        </p:nvSpPr>
        <p:spPr>
          <a:xfrm>
            <a:off x="5829726" y="3246800"/>
            <a:ext cx="2056200" cy="42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83" name="Google Shape;183;p35"/>
          <p:cNvSpPr txBox="1"/>
          <p:nvPr>
            <p:ph idx="14" type="subTitle"/>
          </p:nvPr>
        </p:nvSpPr>
        <p:spPr>
          <a:xfrm>
            <a:off x="5779926" y="3631972"/>
            <a:ext cx="21558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84" name="Google Shape;184;p35"/>
          <p:cNvSpPr txBox="1"/>
          <p:nvPr>
            <p:ph idx="15"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6_1">
    <p:spTree>
      <p:nvGrpSpPr>
        <p:cNvPr id="185" name="Shape 185"/>
        <p:cNvGrpSpPr/>
        <p:nvPr/>
      </p:nvGrpSpPr>
      <p:grpSpPr>
        <a:xfrm>
          <a:off x="0" y="0"/>
          <a:ext cx="0" cy="0"/>
          <a:chOff x="0" y="0"/>
          <a:chExt cx="0" cy="0"/>
        </a:xfrm>
      </p:grpSpPr>
      <p:sp>
        <p:nvSpPr>
          <p:cNvPr id="186" name="Google Shape;186;p36"/>
          <p:cNvSpPr txBox="1"/>
          <p:nvPr>
            <p:ph type="ctrTitle"/>
          </p:nvPr>
        </p:nvSpPr>
        <p:spPr>
          <a:xfrm>
            <a:off x="844588" y="1444475"/>
            <a:ext cx="2385000" cy="384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87" name="Google Shape;187;p36"/>
          <p:cNvSpPr txBox="1"/>
          <p:nvPr>
            <p:ph idx="1" type="subTitle"/>
          </p:nvPr>
        </p:nvSpPr>
        <p:spPr>
          <a:xfrm>
            <a:off x="844588" y="1867150"/>
            <a:ext cx="2385000" cy="46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88" name="Google Shape;188;p36"/>
          <p:cNvSpPr txBox="1"/>
          <p:nvPr>
            <p:ph idx="2" type="ctrTitle"/>
          </p:nvPr>
        </p:nvSpPr>
        <p:spPr>
          <a:xfrm>
            <a:off x="913300" y="359450"/>
            <a:ext cx="47322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9" name="Google Shape;189;p36"/>
          <p:cNvSpPr txBox="1"/>
          <p:nvPr>
            <p:ph idx="3" type="ctrTitle"/>
          </p:nvPr>
        </p:nvSpPr>
        <p:spPr>
          <a:xfrm>
            <a:off x="844588" y="2535375"/>
            <a:ext cx="2385000" cy="384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90" name="Google Shape;190;p36"/>
          <p:cNvSpPr txBox="1"/>
          <p:nvPr>
            <p:ph idx="4" type="subTitle"/>
          </p:nvPr>
        </p:nvSpPr>
        <p:spPr>
          <a:xfrm>
            <a:off x="844588" y="2958050"/>
            <a:ext cx="2385000" cy="46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91" name="Google Shape;191;p36"/>
          <p:cNvSpPr txBox="1"/>
          <p:nvPr>
            <p:ph idx="5" type="ctrTitle"/>
          </p:nvPr>
        </p:nvSpPr>
        <p:spPr>
          <a:xfrm>
            <a:off x="844588" y="3626275"/>
            <a:ext cx="2385000" cy="384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92" name="Google Shape;192;p36"/>
          <p:cNvSpPr txBox="1"/>
          <p:nvPr>
            <p:ph idx="6" type="subTitle"/>
          </p:nvPr>
        </p:nvSpPr>
        <p:spPr>
          <a:xfrm>
            <a:off x="844588" y="4048950"/>
            <a:ext cx="2385000" cy="46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93" name="Google Shape;193;p36"/>
          <p:cNvSpPr txBox="1"/>
          <p:nvPr>
            <p:ph idx="7" type="ctrTitle"/>
          </p:nvPr>
        </p:nvSpPr>
        <p:spPr>
          <a:xfrm>
            <a:off x="3405413" y="1444463"/>
            <a:ext cx="2385000" cy="384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94" name="Google Shape;194;p36"/>
          <p:cNvSpPr txBox="1"/>
          <p:nvPr>
            <p:ph idx="8" type="subTitle"/>
          </p:nvPr>
        </p:nvSpPr>
        <p:spPr>
          <a:xfrm>
            <a:off x="3405413" y="1867138"/>
            <a:ext cx="2385000" cy="46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95" name="Google Shape;195;p36"/>
          <p:cNvSpPr txBox="1"/>
          <p:nvPr>
            <p:ph idx="9" type="ctrTitle"/>
          </p:nvPr>
        </p:nvSpPr>
        <p:spPr>
          <a:xfrm>
            <a:off x="3405413" y="2535362"/>
            <a:ext cx="2385000" cy="384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96" name="Google Shape;196;p36"/>
          <p:cNvSpPr txBox="1"/>
          <p:nvPr>
            <p:ph idx="13" type="subTitle"/>
          </p:nvPr>
        </p:nvSpPr>
        <p:spPr>
          <a:xfrm>
            <a:off x="3405413" y="2958038"/>
            <a:ext cx="2385000" cy="46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
        <p:nvSpPr>
          <p:cNvPr id="197" name="Google Shape;197;p36"/>
          <p:cNvSpPr txBox="1"/>
          <p:nvPr>
            <p:ph idx="14" type="ctrTitle"/>
          </p:nvPr>
        </p:nvSpPr>
        <p:spPr>
          <a:xfrm>
            <a:off x="3405413" y="3626262"/>
            <a:ext cx="2385000" cy="384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0" sz="2000"/>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198" name="Google Shape;198;p36"/>
          <p:cNvSpPr txBox="1"/>
          <p:nvPr>
            <p:ph idx="15" type="subTitle"/>
          </p:nvPr>
        </p:nvSpPr>
        <p:spPr>
          <a:xfrm>
            <a:off x="3405413" y="4048938"/>
            <a:ext cx="2385000" cy="46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11">
    <p:spTree>
      <p:nvGrpSpPr>
        <p:cNvPr id="199" name="Shape 199"/>
        <p:cNvGrpSpPr/>
        <p:nvPr/>
      </p:nvGrpSpPr>
      <p:grpSpPr>
        <a:xfrm>
          <a:off x="0" y="0"/>
          <a:ext cx="0" cy="0"/>
          <a:chOff x="0" y="0"/>
          <a:chExt cx="0" cy="0"/>
        </a:xfrm>
      </p:grpSpPr>
      <p:sp>
        <p:nvSpPr>
          <p:cNvPr id="200" name="Google Shape;200;p37"/>
          <p:cNvSpPr txBox="1"/>
          <p:nvPr>
            <p:ph type="ctrTitle"/>
          </p:nvPr>
        </p:nvSpPr>
        <p:spPr>
          <a:xfrm>
            <a:off x="2847745" y="1328524"/>
            <a:ext cx="14757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01" name="Google Shape;201;p37"/>
          <p:cNvSpPr txBox="1"/>
          <p:nvPr>
            <p:ph idx="1" type="subTitle"/>
          </p:nvPr>
        </p:nvSpPr>
        <p:spPr>
          <a:xfrm>
            <a:off x="2635944" y="1749855"/>
            <a:ext cx="1899300" cy="55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202" name="Google Shape;202;p37"/>
          <p:cNvSpPr txBox="1"/>
          <p:nvPr>
            <p:ph idx="2" type="ctrTitle"/>
          </p:nvPr>
        </p:nvSpPr>
        <p:spPr>
          <a:xfrm>
            <a:off x="6791000" y="1328524"/>
            <a:ext cx="14757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03" name="Google Shape;203;p37"/>
          <p:cNvSpPr txBox="1"/>
          <p:nvPr>
            <p:ph idx="3" type="subTitle"/>
          </p:nvPr>
        </p:nvSpPr>
        <p:spPr>
          <a:xfrm>
            <a:off x="6579200" y="1749853"/>
            <a:ext cx="1899300" cy="55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204" name="Google Shape;204;p37"/>
          <p:cNvSpPr txBox="1"/>
          <p:nvPr>
            <p:ph idx="4" type="ctrTitle"/>
          </p:nvPr>
        </p:nvSpPr>
        <p:spPr>
          <a:xfrm>
            <a:off x="876125" y="1328524"/>
            <a:ext cx="14757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05" name="Google Shape;205;p37"/>
          <p:cNvSpPr txBox="1"/>
          <p:nvPr>
            <p:ph idx="5" type="subTitle"/>
          </p:nvPr>
        </p:nvSpPr>
        <p:spPr>
          <a:xfrm>
            <a:off x="664325" y="1749855"/>
            <a:ext cx="1899300" cy="55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206" name="Google Shape;206;p37"/>
          <p:cNvSpPr txBox="1"/>
          <p:nvPr>
            <p:ph idx="6" type="ctrTitle"/>
          </p:nvPr>
        </p:nvSpPr>
        <p:spPr>
          <a:xfrm>
            <a:off x="4819388" y="1328524"/>
            <a:ext cx="14757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07" name="Google Shape;207;p37"/>
          <p:cNvSpPr txBox="1"/>
          <p:nvPr>
            <p:ph idx="7" type="subTitle"/>
          </p:nvPr>
        </p:nvSpPr>
        <p:spPr>
          <a:xfrm>
            <a:off x="4607586" y="1749853"/>
            <a:ext cx="1899300" cy="55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208" name="Google Shape;208;p37"/>
          <p:cNvSpPr txBox="1"/>
          <p:nvPr>
            <p:ph idx="8"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9" name="Google Shape;209;p37"/>
          <p:cNvSpPr txBox="1"/>
          <p:nvPr>
            <p:ph idx="9" type="ctrTitle"/>
          </p:nvPr>
        </p:nvSpPr>
        <p:spPr>
          <a:xfrm>
            <a:off x="2849138" y="2377648"/>
            <a:ext cx="14757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10" name="Google Shape;210;p37"/>
          <p:cNvSpPr txBox="1"/>
          <p:nvPr>
            <p:ph idx="13" type="subTitle"/>
          </p:nvPr>
        </p:nvSpPr>
        <p:spPr>
          <a:xfrm>
            <a:off x="2637338" y="2798980"/>
            <a:ext cx="1899300" cy="55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211" name="Google Shape;211;p37"/>
          <p:cNvSpPr txBox="1"/>
          <p:nvPr>
            <p:ph idx="14" type="ctrTitle"/>
          </p:nvPr>
        </p:nvSpPr>
        <p:spPr>
          <a:xfrm>
            <a:off x="6792380" y="2377648"/>
            <a:ext cx="14757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12" name="Google Shape;212;p37"/>
          <p:cNvSpPr txBox="1"/>
          <p:nvPr>
            <p:ph idx="15" type="subTitle"/>
          </p:nvPr>
        </p:nvSpPr>
        <p:spPr>
          <a:xfrm>
            <a:off x="6580581" y="2798978"/>
            <a:ext cx="1899300" cy="55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213" name="Google Shape;213;p37"/>
          <p:cNvSpPr txBox="1"/>
          <p:nvPr>
            <p:ph idx="16" type="ctrTitle"/>
          </p:nvPr>
        </p:nvSpPr>
        <p:spPr>
          <a:xfrm>
            <a:off x="877525" y="2377648"/>
            <a:ext cx="14757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14" name="Google Shape;214;p37"/>
          <p:cNvSpPr txBox="1"/>
          <p:nvPr>
            <p:ph idx="17" type="subTitle"/>
          </p:nvPr>
        </p:nvSpPr>
        <p:spPr>
          <a:xfrm>
            <a:off x="665725" y="2798980"/>
            <a:ext cx="1899300" cy="55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
        <p:nvSpPr>
          <p:cNvPr id="215" name="Google Shape;215;p37"/>
          <p:cNvSpPr txBox="1"/>
          <p:nvPr>
            <p:ph idx="18" type="ctrTitle"/>
          </p:nvPr>
        </p:nvSpPr>
        <p:spPr>
          <a:xfrm>
            <a:off x="4820775" y="2377648"/>
            <a:ext cx="14757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600"/>
              <a:buNone/>
              <a:defRPr b="0" sz="200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16" name="Google Shape;216;p37"/>
          <p:cNvSpPr txBox="1"/>
          <p:nvPr>
            <p:ph idx="19" type="subTitle"/>
          </p:nvPr>
        </p:nvSpPr>
        <p:spPr>
          <a:xfrm>
            <a:off x="4608973" y="2798978"/>
            <a:ext cx="1899300" cy="55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0"/>
              </a:spcBef>
              <a:spcAft>
                <a:spcPts val="0"/>
              </a:spcAft>
              <a:buNone/>
              <a:defRPr sz="1400">
                <a:latin typeface="Livvic"/>
                <a:ea typeface="Livvic"/>
                <a:cs typeface="Livvic"/>
                <a:sym typeface="Livvic"/>
              </a:defRPr>
            </a:lvl2pPr>
            <a:lvl3pPr lvl="2" rtl="0" algn="ctr">
              <a:lnSpc>
                <a:spcPct val="100000"/>
              </a:lnSpc>
              <a:spcBef>
                <a:spcPts val="0"/>
              </a:spcBef>
              <a:spcAft>
                <a:spcPts val="0"/>
              </a:spcAft>
              <a:buNone/>
              <a:defRPr sz="1400">
                <a:latin typeface="Livvic"/>
                <a:ea typeface="Livvic"/>
                <a:cs typeface="Livvic"/>
                <a:sym typeface="Livvic"/>
              </a:defRPr>
            </a:lvl3pPr>
            <a:lvl4pPr lvl="3" rtl="0" algn="ctr">
              <a:lnSpc>
                <a:spcPct val="100000"/>
              </a:lnSpc>
              <a:spcBef>
                <a:spcPts val="0"/>
              </a:spcBef>
              <a:spcAft>
                <a:spcPts val="0"/>
              </a:spcAft>
              <a:buNone/>
              <a:defRPr sz="1400">
                <a:latin typeface="Livvic"/>
                <a:ea typeface="Livvic"/>
                <a:cs typeface="Livvic"/>
                <a:sym typeface="Livvic"/>
              </a:defRPr>
            </a:lvl4pPr>
            <a:lvl5pPr lvl="4" rtl="0" algn="ctr">
              <a:lnSpc>
                <a:spcPct val="100000"/>
              </a:lnSpc>
              <a:spcBef>
                <a:spcPts val="0"/>
              </a:spcBef>
              <a:spcAft>
                <a:spcPts val="0"/>
              </a:spcAft>
              <a:buNone/>
              <a:defRPr sz="1400">
                <a:latin typeface="Livvic"/>
                <a:ea typeface="Livvic"/>
                <a:cs typeface="Livvic"/>
                <a:sym typeface="Livvic"/>
              </a:defRPr>
            </a:lvl5pPr>
            <a:lvl6pPr lvl="5" rtl="0" algn="ctr">
              <a:lnSpc>
                <a:spcPct val="100000"/>
              </a:lnSpc>
              <a:spcBef>
                <a:spcPts val="0"/>
              </a:spcBef>
              <a:spcAft>
                <a:spcPts val="0"/>
              </a:spcAft>
              <a:buNone/>
              <a:defRPr sz="1400">
                <a:latin typeface="Livvic"/>
                <a:ea typeface="Livvic"/>
                <a:cs typeface="Livvic"/>
                <a:sym typeface="Livvic"/>
              </a:defRPr>
            </a:lvl6pPr>
            <a:lvl7pPr lvl="6" rtl="0" algn="ctr">
              <a:lnSpc>
                <a:spcPct val="100000"/>
              </a:lnSpc>
              <a:spcBef>
                <a:spcPts val="0"/>
              </a:spcBef>
              <a:spcAft>
                <a:spcPts val="0"/>
              </a:spcAft>
              <a:buNone/>
              <a:defRPr sz="1400">
                <a:latin typeface="Livvic"/>
                <a:ea typeface="Livvic"/>
                <a:cs typeface="Livvic"/>
                <a:sym typeface="Livvic"/>
              </a:defRPr>
            </a:lvl7pPr>
            <a:lvl8pPr lvl="7" rtl="0" algn="ctr">
              <a:lnSpc>
                <a:spcPct val="100000"/>
              </a:lnSpc>
              <a:spcBef>
                <a:spcPts val="0"/>
              </a:spcBef>
              <a:spcAft>
                <a:spcPts val="0"/>
              </a:spcAft>
              <a:buNone/>
              <a:defRPr sz="1400">
                <a:latin typeface="Livvic"/>
                <a:ea typeface="Livvic"/>
                <a:cs typeface="Livvic"/>
                <a:sym typeface="Livvic"/>
              </a:defRPr>
            </a:lvl8pPr>
            <a:lvl9pPr lvl="8" rtl="0" algn="ctr">
              <a:lnSpc>
                <a:spcPct val="100000"/>
              </a:lnSpc>
              <a:spcBef>
                <a:spcPts val="0"/>
              </a:spcBef>
              <a:spcAft>
                <a:spcPts val="0"/>
              </a:spcAft>
              <a:buNone/>
              <a:defRPr sz="1400">
                <a:latin typeface="Livvic"/>
                <a:ea typeface="Livvic"/>
                <a:cs typeface="Livvic"/>
                <a:sym typeface="Livvic"/>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4">
    <p:spTree>
      <p:nvGrpSpPr>
        <p:cNvPr id="217" name="Shape 217"/>
        <p:cNvGrpSpPr/>
        <p:nvPr/>
      </p:nvGrpSpPr>
      <p:grpSpPr>
        <a:xfrm>
          <a:off x="0" y="0"/>
          <a:ext cx="0" cy="0"/>
          <a:chOff x="0" y="0"/>
          <a:chExt cx="0" cy="0"/>
        </a:xfrm>
      </p:grpSpPr>
      <p:sp>
        <p:nvSpPr>
          <p:cNvPr id="218" name="Google Shape;218;p38"/>
          <p:cNvSpPr txBox="1"/>
          <p:nvPr>
            <p:ph type="title"/>
          </p:nvPr>
        </p:nvSpPr>
        <p:spPr>
          <a:xfrm>
            <a:off x="1954500" y="362250"/>
            <a:ext cx="5235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19" name="Google Shape;219;p38"/>
          <p:cNvSpPr txBox="1"/>
          <p:nvPr>
            <p:ph hasCustomPrompt="1" idx="2" type="title"/>
          </p:nvPr>
        </p:nvSpPr>
        <p:spPr>
          <a:xfrm>
            <a:off x="1279887" y="1475600"/>
            <a:ext cx="13650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220" name="Google Shape;220;p38"/>
          <p:cNvSpPr txBox="1"/>
          <p:nvPr>
            <p:ph idx="1" type="subTitle"/>
          </p:nvPr>
        </p:nvSpPr>
        <p:spPr>
          <a:xfrm>
            <a:off x="1025187" y="2284755"/>
            <a:ext cx="1874400" cy="5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21" name="Google Shape;221;p38"/>
          <p:cNvSpPr txBox="1"/>
          <p:nvPr>
            <p:ph idx="3" type="subTitle"/>
          </p:nvPr>
        </p:nvSpPr>
        <p:spPr>
          <a:xfrm>
            <a:off x="1279887" y="1994028"/>
            <a:ext cx="1365000" cy="2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222" name="Google Shape;222;p38"/>
          <p:cNvSpPr txBox="1"/>
          <p:nvPr>
            <p:ph hasCustomPrompt="1" idx="4" type="title"/>
          </p:nvPr>
        </p:nvSpPr>
        <p:spPr>
          <a:xfrm>
            <a:off x="1279887" y="3049220"/>
            <a:ext cx="13650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223" name="Google Shape;223;p38"/>
          <p:cNvSpPr txBox="1"/>
          <p:nvPr>
            <p:ph idx="5" type="subTitle"/>
          </p:nvPr>
        </p:nvSpPr>
        <p:spPr>
          <a:xfrm>
            <a:off x="1025187" y="3858375"/>
            <a:ext cx="1874400" cy="5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24" name="Google Shape;224;p38"/>
          <p:cNvSpPr txBox="1"/>
          <p:nvPr>
            <p:ph idx="6" type="subTitle"/>
          </p:nvPr>
        </p:nvSpPr>
        <p:spPr>
          <a:xfrm>
            <a:off x="1279887" y="3567647"/>
            <a:ext cx="1365000" cy="2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225" name="Google Shape;225;p38"/>
          <p:cNvSpPr txBox="1"/>
          <p:nvPr>
            <p:ph hasCustomPrompt="1" idx="7" type="title"/>
          </p:nvPr>
        </p:nvSpPr>
        <p:spPr>
          <a:xfrm>
            <a:off x="6499109" y="1475600"/>
            <a:ext cx="13650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226" name="Google Shape;226;p38"/>
          <p:cNvSpPr txBox="1"/>
          <p:nvPr>
            <p:ph idx="8" type="subTitle"/>
          </p:nvPr>
        </p:nvSpPr>
        <p:spPr>
          <a:xfrm>
            <a:off x="6244409" y="2284756"/>
            <a:ext cx="1874400" cy="5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27" name="Google Shape;227;p38"/>
          <p:cNvSpPr txBox="1"/>
          <p:nvPr>
            <p:ph idx="9" type="subTitle"/>
          </p:nvPr>
        </p:nvSpPr>
        <p:spPr>
          <a:xfrm>
            <a:off x="6499109" y="1994028"/>
            <a:ext cx="1365000" cy="2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228" name="Google Shape;228;p38"/>
          <p:cNvSpPr txBox="1"/>
          <p:nvPr>
            <p:ph hasCustomPrompt="1" idx="13" type="title"/>
          </p:nvPr>
        </p:nvSpPr>
        <p:spPr>
          <a:xfrm>
            <a:off x="6499109" y="3049221"/>
            <a:ext cx="13650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36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229" name="Google Shape;229;p38"/>
          <p:cNvSpPr txBox="1"/>
          <p:nvPr>
            <p:ph idx="14" type="subTitle"/>
          </p:nvPr>
        </p:nvSpPr>
        <p:spPr>
          <a:xfrm>
            <a:off x="6244409" y="3858377"/>
            <a:ext cx="1874400" cy="5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30" name="Google Shape;230;p38"/>
          <p:cNvSpPr txBox="1"/>
          <p:nvPr>
            <p:ph idx="15" type="subTitle"/>
          </p:nvPr>
        </p:nvSpPr>
        <p:spPr>
          <a:xfrm>
            <a:off x="6499109" y="3567648"/>
            <a:ext cx="1365000" cy="2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4_1_1">
    <p:spTree>
      <p:nvGrpSpPr>
        <p:cNvPr id="231" name="Shape 231"/>
        <p:cNvGrpSpPr/>
        <p:nvPr/>
      </p:nvGrpSpPr>
      <p:grpSpPr>
        <a:xfrm>
          <a:off x="0" y="0"/>
          <a:ext cx="0" cy="0"/>
          <a:chOff x="0" y="0"/>
          <a:chExt cx="0" cy="0"/>
        </a:xfrm>
      </p:grpSpPr>
      <p:sp>
        <p:nvSpPr>
          <p:cNvPr id="232" name="Google Shape;232;p39"/>
          <p:cNvSpPr txBox="1"/>
          <p:nvPr>
            <p:ph hasCustomPrompt="1" type="title"/>
          </p:nvPr>
        </p:nvSpPr>
        <p:spPr>
          <a:xfrm>
            <a:off x="3064063" y="2071812"/>
            <a:ext cx="1536000" cy="89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52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233" name="Google Shape;233;p39"/>
          <p:cNvSpPr txBox="1"/>
          <p:nvPr>
            <p:ph idx="1" type="subTitle"/>
          </p:nvPr>
        </p:nvSpPr>
        <p:spPr>
          <a:xfrm>
            <a:off x="4877263" y="2647636"/>
            <a:ext cx="3244500" cy="39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34" name="Google Shape;234;p39"/>
          <p:cNvSpPr txBox="1"/>
          <p:nvPr>
            <p:ph idx="2" type="subTitle"/>
          </p:nvPr>
        </p:nvSpPr>
        <p:spPr>
          <a:xfrm>
            <a:off x="4877263" y="1290085"/>
            <a:ext cx="3244500" cy="39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35" name="Google Shape;235;p39"/>
          <p:cNvSpPr txBox="1"/>
          <p:nvPr>
            <p:ph hasCustomPrompt="1" idx="3" type="title"/>
          </p:nvPr>
        </p:nvSpPr>
        <p:spPr>
          <a:xfrm>
            <a:off x="3064063" y="714288"/>
            <a:ext cx="1536000" cy="89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52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236" name="Google Shape;236;p39"/>
          <p:cNvSpPr txBox="1"/>
          <p:nvPr>
            <p:ph hasCustomPrompt="1" idx="4" type="title"/>
          </p:nvPr>
        </p:nvSpPr>
        <p:spPr>
          <a:xfrm>
            <a:off x="3064063" y="3456838"/>
            <a:ext cx="1536000" cy="89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b="0" sz="5200"/>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a:r>
              <a:t>xx%</a:t>
            </a:r>
          </a:p>
        </p:txBody>
      </p:sp>
      <p:sp>
        <p:nvSpPr>
          <p:cNvPr id="237" name="Google Shape;237;p39"/>
          <p:cNvSpPr txBox="1"/>
          <p:nvPr>
            <p:ph idx="5" type="subTitle"/>
          </p:nvPr>
        </p:nvSpPr>
        <p:spPr>
          <a:xfrm>
            <a:off x="4877263" y="4032613"/>
            <a:ext cx="3244500" cy="39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238" name="Google Shape;238;p39"/>
          <p:cNvSpPr txBox="1"/>
          <p:nvPr>
            <p:ph idx="6" type="subTitle"/>
          </p:nvPr>
        </p:nvSpPr>
        <p:spPr>
          <a:xfrm>
            <a:off x="4877263" y="790413"/>
            <a:ext cx="3244500" cy="44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3000">
                <a:latin typeface="Redressed"/>
                <a:ea typeface="Redressed"/>
                <a:cs typeface="Redressed"/>
                <a:sym typeface="Redressed"/>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p:txBody>
      </p:sp>
      <p:sp>
        <p:nvSpPr>
          <p:cNvPr id="239" name="Google Shape;239;p39"/>
          <p:cNvSpPr txBox="1"/>
          <p:nvPr>
            <p:ph idx="7" type="subTitle"/>
          </p:nvPr>
        </p:nvSpPr>
        <p:spPr>
          <a:xfrm>
            <a:off x="4877263" y="3532946"/>
            <a:ext cx="3244500" cy="44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3000">
                <a:latin typeface="Redressed"/>
                <a:ea typeface="Redressed"/>
                <a:cs typeface="Redressed"/>
                <a:sym typeface="Redressed"/>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p:txBody>
      </p:sp>
      <p:sp>
        <p:nvSpPr>
          <p:cNvPr id="240" name="Google Shape;240;p39"/>
          <p:cNvSpPr txBox="1"/>
          <p:nvPr>
            <p:ph idx="8" type="subTitle"/>
          </p:nvPr>
        </p:nvSpPr>
        <p:spPr>
          <a:xfrm>
            <a:off x="4877263" y="2147968"/>
            <a:ext cx="3244500" cy="44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3000">
                <a:latin typeface="Redressed"/>
                <a:ea typeface="Redressed"/>
                <a:cs typeface="Redressed"/>
                <a:sym typeface="Redressed"/>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p:txBody>
      </p:sp>
      <p:grpSp>
        <p:nvGrpSpPr>
          <p:cNvPr id="241" name="Google Shape;241;p39"/>
          <p:cNvGrpSpPr/>
          <p:nvPr/>
        </p:nvGrpSpPr>
        <p:grpSpPr>
          <a:xfrm>
            <a:off x="559239" y="399869"/>
            <a:ext cx="8025522" cy="4343762"/>
            <a:chOff x="559239" y="399869"/>
            <a:chExt cx="8025522" cy="4343762"/>
          </a:xfrm>
        </p:grpSpPr>
        <p:grpSp>
          <p:nvGrpSpPr>
            <p:cNvPr id="242" name="Google Shape;242;p39"/>
            <p:cNvGrpSpPr/>
            <p:nvPr/>
          </p:nvGrpSpPr>
          <p:grpSpPr>
            <a:xfrm>
              <a:off x="559239" y="399869"/>
              <a:ext cx="8025522" cy="4343762"/>
              <a:chOff x="670921" y="199600"/>
              <a:chExt cx="8025522" cy="4343762"/>
            </a:xfrm>
          </p:grpSpPr>
          <p:sp>
            <p:nvSpPr>
              <p:cNvPr id="243" name="Google Shape;243;p39"/>
              <p:cNvSpPr/>
              <p:nvPr/>
            </p:nvSpPr>
            <p:spPr>
              <a:xfrm>
                <a:off x="670921" y="199600"/>
                <a:ext cx="8025522" cy="4343762"/>
              </a:xfrm>
              <a:custGeom>
                <a:rect b="b" l="l" r="r" t="t"/>
                <a:pathLst>
                  <a:path extrusionOk="0" h="36086" w="69927">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p:nvPr/>
            </p:nvSpPr>
            <p:spPr>
              <a:xfrm>
                <a:off x="868378" y="368381"/>
                <a:ext cx="7630609" cy="4006178"/>
              </a:xfrm>
              <a:custGeom>
                <a:rect b="b" l="l" r="r" t="t"/>
                <a:pathLst>
                  <a:path extrusionOk="0" h="36086" w="69927">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9"/>
            <p:cNvGrpSpPr/>
            <p:nvPr/>
          </p:nvGrpSpPr>
          <p:grpSpPr>
            <a:xfrm>
              <a:off x="8346195" y="4281845"/>
              <a:ext cx="237862" cy="415631"/>
              <a:chOff x="-869048" y="790436"/>
              <a:chExt cx="160881" cy="281117"/>
            </a:xfrm>
          </p:grpSpPr>
          <p:sp>
            <p:nvSpPr>
              <p:cNvPr id="246" name="Google Shape;246;p39"/>
              <p:cNvSpPr/>
              <p:nvPr/>
            </p:nvSpPr>
            <p:spPr>
              <a:xfrm>
                <a:off x="-823989" y="926857"/>
                <a:ext cx="15372" cy="7712"/>
              </a:xfrm>
              <a:custGeom>
                <a:rect b="b" l="l" r="r" t="t"/>
                <a:pathLst>
                  <a:path extrusionOk="0" h="151" w="189">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793651" y="926500"/>
                <a:ext cx="10086" cy="7814"/>
              </a:xfrm>
              <a:custGeom>
                <a:rect b="b" l="l" r="r" t="t"/>
                <a:pathLst>
                  <a:path extrusionOk="0" h="153" w="124">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p:nvPr/>
            </p:nvSpPr>
            <p:spPr>
              <a:xfrm>
                <a:off x="-783321" y="926909"/>
                <a:ext cx="5124" cy="5465"/>
              </a:xfrm>
              <a:custGeom>
                <a:rect b="b" l="l" r="r" t="t"/>
                <a:pathLst>
                  <a:path extrusionOk="0" h="107" w="63">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p:nvPr/>
            </p:nvSpPr>
            <p:spPr>
              <a:xfrm>
                <a:off x="-777628" y="926347"/>
                <a:ext cx="4067" cy="6640"/>
              </a:xfrm>
              <a:custGeom>
                <a:rect b="b" l="l" r="r" t="t"/>
                <a:pathLst>
                  <a:path extrusionOk="0" h="130" w="5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p:nvPr/>
            </p:nvSpPr>
            <p:spPr>
              <a:xfrm>
                <a:off x="-802354" y="927368"/>
                <a:ext cx="3091" cy="6946"/>
              </a:xfrm>
              <a:custGeom>
                <a:rect b="b" l="l" r="r" t="t"/>
                <a:pathLst>
                  <a:path extrusionOk="0" h="136" w="38">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797962" y="927521"/>
                <a:ext cx="3416" cy="6997"/>
              </a:xfrm>
              <a:custGeom>
                <a:rect b="b" l="l" r="r" t="t"/>
                <a:pathLst>
                  <a:path extrusionOk="0" h="137" w="42">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p:nvPr/>
            </p:nvSpPr>
            <p:spPr>
              <a:xfrm>
                <a:off x="-806339" y="927113"/>
                <a:ext cx="3091" cy="6282"/>
              </a:xfrm>
              <a:custGeom>
                <a:rect b="b" l="l" r="r" t="t"/>
                <a:pathLst>
                  <a:path extrusionOk="0" h="123" w="38">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p:nvPr/>
            </p:nvSpPr>
            <p:spPr>
              <a:xfrm>
                <a:off x="-804631" y="1005717"/>
                <a:ext cx="30419" cy="8989"/>
              </a:xfrm>
              <a:custGeom>
                <a:rect b="b" l="l" r="r" t="t"/>
                <a:pathLst>
                  <a:path extrusionOk="0" h="176" w="374">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a:off x="-774293" y="1005258"/>
                <a:ext cx="4067" cy="6997"/>
              </a:xfrm>
              <a:custGeom>
                <a:rect b="b" l="l" r="r" t="t"/>
                <a:pathLst>
                  <a:path extrusionOk="0" h="137" w="5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p:nvPr/>
            </p:nvSpPr>
            <p:spPr>
              <a:xfrm>
                <a:off x="-768600" y="1006381"/>
                <a:ext cx="4067" cy="6793"/>
              </a:xfrm>
              <a:custGeom>
                <a:rect b="b" l="l" r="r" t="t"/>
                <a:pathLst>
                  <a:path extrusionOk="0" h="133" w="5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9"/>
              <p:cNvSpPr/>
              <p:nvPr/>
            </p:nvSpPr>
            <p:spPr>
              <a:xfrm>
                <a:off x="-819353" y="1008169"/>
                <a:ext cx="2440" cy="5312"/>
              </a:xfrm>
              <a:custGeom>
                <a:rect b="b" l="l" r="r" t="t"/>
                <a:pathLst>
                  <a:path extrusionOk="0" h="104" w="3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9"/>
              <p:cNvSpPr/>
              <p:nvPr/>
            </p:nvSpPr>
            <p:spPr>
              <a:xfrm>
                <a:off x="-784948" y="845495"/>
                <a:ext cx="48801" cy="11543"/>
              </a:xfrm>
              <a:custGeom>
                <a:rect b="b" l="l" r="r" t="t"/>
                <a:pathLst>
                  <a:path extrusionOk="0" h="226" w="60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9"/>
              <p:cNvSpPr/>
              <p:nvPr/>
            </p:nvSpPr>
            <p:spPr>
              <a:xfrm>
                <a:off x="-810975" y="845597"/>
                <a:ext cx="7727" cy="6384"/>
              </a:xfrm>
              <a:custGeom>
                <a:rect b="b" l="l" r="r" t="t"/>
                <a:pathLst>
                  <a:path extrusionOk="0" h="125" w="95">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9"/>
              <p:cNvSpPr/>
              <p:nvPr/>
            </p:nvSpPr>
            <p:spPr>
              <a:xfrm>
                <a:off x="-797636" y="844933"/>
                <a:ext cx="3741" cy="6946"/>
              </a:xfrm>
              <a:custGeom>
                <a:rect b="b" l="l" r="r" t="t"/>
                <a:pathLst>
                  <a:path extrusionOk="0" h="136" w="46">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p:nvPr/>
            </p:nvSpPr>
            <p:spPr>
              <a:xfrm>
                <a:off x="-792350" y="845801"/>
                <a:ext cx="3416" cy="7253"/>
              </a:xfrm>
              <a:custGeom>
                <a:rect b="b" l="l" r="r" t="t"/>
                <a:pathLst>
                  <a:path extrusionOk="0" h="142" w="42">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788283" y="846057"/>
                <a:ext cx="2684" cy="7150"/>
              </a:xfrm>
              <a:custGeom>
                <a:rect b="b" l="l" r="r" t="t"/>
                <a:pathLst>
                  <a:path extrusionOk="0" h="140" w="33">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801296" y="845444"/>
                <a:ext cx="2684" cy="5669"/>
              </a:xfrm>
              <a:custGeom>
                <a:rect b="b" l="l" r="r" t="t"/>
                <a:pathLst>
                  <a:path extrusionOk="0" h="111" w="33">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p:nvPr/>
            </p:nvSpPr>
            <p:spPr>
              <a:xfrm>
                <a:off x="-736228" y="846006"/>
                <a:ext cx="2765" cy="5720"/>
              </a:xfrm>
              <a:custGeom>
                <a:rect b="b" l="l" r="r" t="t"/>
                <a:pathLst>
                  <a:path extrusionOk="0" h="112" w="34">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p:nvPr/>
            </p:nvSpPr>
            <p:spPr>
              <a:xfrm>
                <a:off x="-790641" y="1033349"/>
                <a:ext cx="34486" cy="7457"/>
              </a:xfrm>
              <a:custGeom>
                <a:rect b="b" l="l" r="r" t="t"/>
                <a:pathLst>
                  <a:path extrusionOk="0" h="146" w="424">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p:nvPr/>
            </p:nvSpPr>
            <p:spPr>
              <a:xfrm>
                <a:off x="-794302" y="1035188"/>
                <a:ext cx="3091" cy="4086"/>
              </a:xfrm>
              <a:custGeom>
                <a:rect b="b" l="l" r="r" t="t"/>
                <a:pathLst>
                  <a:path extrusionOk="0" h="80" w="38">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p:nvPr/>
            </p:nvSpPr>
            <p:spPr>
              <a:xfrm>
                <a:off x="-816669" y="1060214"/>
                <a:ext cx="32778" cy="7150"/>
              </a:xfrm>
              <a:custGeom>
                <a:rect b="b" l="l" r="r" t="t"/>
                <a:pathLst>
                  <a:path extrusionOk="0" h="140" w="403">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p:nvPr/>
            </p:nvSpPr>
            <p:spPr>
              <a:xfrm>
                <a:off x="-823338" y="1060470"/>
                <a:ext cx="5775" cy="6027"/>
              </a:xfrm>
              <a:custGeom>
                <a:rect b="b" l="l" r="r" t="t"/>
                <a:pathLst>
                  <a:path extrusionOk="0" h="118" w="71">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831390" y="1061031"/>
                <a:ext cx="5775" cy="6129"/>
              </a:xfrm>
              <a:custGeom>
                <a:rect b="b" l="l" r="r" t="t"/>
                <a:pathLst>
                  <a:path extrusionOk="0" h="120" w="71">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837002" y="1061389"/>
                <a:ext cx="2684" cy="4392"/>
              </a:xfrm>
              <a:custGeom>
                <a:rect b="b" l="l" r="r" t="t"/>
                <a:pathLst>
                  <a:path extrusionOk="0" h="86" w="33">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792350" y="817761"/>
                <a:ext cx="3416" cy="5874"/>
              </a:xfrm>
              <a:custGeom>
                <a:rect b="b" l="l" r="r" t="t"/>
                <a:pathLst>
                  <a:path extrusionOk="0" h="115" w="42">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768600" y="818119"/>
                <a:ext cx="2765" cy="5567"/>
              </a:xfrm>
              <a:custGeom>
                <a:rect b="b" l="l" r="r" t="t"/>
                <a:pathLst>
                  <a:path extrusionOk="0" h="109" w="34">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787632" y="817914"/>
                <a:ext cx="17406" cy="7355"/>
              </a:xfrm>
              <a:custGeom>
                <a:rect b="b" l="l" r="r" t="t"/>
                <a:pathLst>
                  <a:path extrusionOk="0" h="144" w="214">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801703" y="818834"/>
                <a:ext cx="3823" cy="6282"/>
              </a:xfrm>
              <a:custGeom>
                <a:rect b="b" l="l" r="r" t="t"/>
                <a:pathLst>
                  <a:path extrusionOk="0" h="123" w="47">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p:nvPr/>
            </p:nvSpPr>
            <p:spPr>
              <a:xfrm>
                <a:off x="-752251" y="818987"/>
                <a:ext cx="2765" cy="6282"/>
              </a:xfrm>
              <a:custGeom>
                <a:rect b="b" l="l" r="r" t="t"/>
                <a:pathLst>
                  <a:path extrusionOk="0" h="123" w="34">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
              <p:cNvSpPr/>
              <p:nvPr/>
            </p:nvSpPr>
            <p:spPr>
              <a:xfrm>
                <a:off x="-796335" y="818527"/>
                <a:ext cx="3091" cy="6129"/>
              </a:xfrm>
              <a:custGeom>
                <a:rect b="b" l="l" r="r" t="t"/>
                <a:pathLst>
                  <a:path extrusionOk="0" h="120" w="38">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p:nvPr/>
            </p:nvSpPr>
            <p:spPr>
              <a:xfrm>
                <a:off x="-763313" y="818834"/>
                <a:ext cx="2765" cy="6129"/>
              </a:xfrm>
              <a:custGeom>
                <a:rect b="b" l="l" r="r" t="t"/>
                <a:pathLst>
                  <a:path extrusionOk="0" h="120" w="34">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p:nvPr/>
            </p:nvSpPr>
            <p:spPr>
              <a:xfrm>
                <a:off x="-755911" y="818732"/>
                <a:ext cx="2359" cy="6589"/>
              </a:xfrm>
              <a:custGeom>
                <a:rect b="b" l="l" r="r" t="t"/>
                <a:pathLst>
                  <a:path extrusionOk="0" h="129" w="29">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p:nvPr/>
            </p:nvSpPr>
            <p:spPr>
              <a:xfrm>
                <a:off x="-806664" y="820060"/>
                <a:ext cx="2765" cy="4954"/>
              </a:xfrm>
              <a:custGeom>
                <a:rect b="b" l="l" r="r" t="t"/>
                <a:pathLst>
                  <a:path extrusionOk="0" h="97" w="34">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9"/>
              <p:cNvSpPr/>
              <p:nvPr/>
            </p:nvSpPr>
            <p:spPr>
              <a:xfrm>
                <a:off x="-759653" y="819345"/>
                <a:ext cx="1789" cy="5363"/>
              </a:xfrm>
              <a:custGeom>
                <a:rect b="b" l="l" r="r" t="t"/>
                <a:pathLst>
                  <a:path extrusionOk="0" h="105" w="22">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812033" y="899532"/>
                <a:ext cx="12119" cy="6946"/>
              </a:xfrm>
              <a:custGeom>
                <a:rect b="b" l="l" r="r" t="t"/>
                <a:pathLst>
                  <a:path extrusionOk="0" h="136" w="149">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a:off x="-820654" y="901218"/>
                <a:ext cx="6019" cy="5771"/>
              </a:xfrm>
              <a:custGeom>
                <a:rect b="b" l="l" r="r" t="t"/>
                <a:pathLst>
                  <a:path extrusionOk="0" h="113" w="74">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a:off x="-828706" y="900043"/>
                <a:ext cx="5124" cy="6793"/>
              </a:xfrm>
              <a:custGeom>
                <a:rect b="b" l="l" r="r" t="t"/>
                <a:pathLst>
                  <a:path extrusionOk="0" h="133" w="63">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a:off x="-771284" y="900247"/>
                <a:ext cx="3741" cy="7202"/>
              </a:xfrm>
              <a:custGeom>
                <a:rect b="b" l="l" r="r" t="t"/>
                <a:pathLst>
                  <a:path extrusionOk="0" h="141" w="46">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776652" y="900298"/>
                <a:ext cx="3091" cy="5823"/>
              </a:xfrm>
              <a:custGeom>
                <a:rect b="b" l="l" r="r" t="t"/>
                <a:pathLst>
                  <a:path extrusionOk="0" h="114" w="38">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a:off x="-798694" y="900911"/>
                <a:ext cx="2440" cy="5056"/>
              </a:xfrm>
              <a:custGeom>
                <a:rect b="b" l="l" r="r" t="t"/>
                <a:pathLst>
                  <a:path extrusionOk="0" h="99" w="3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p:nvPr/>
            </p:nvSpPr>
            <p:spPr>
              <a:xfrm>
                <a:off x="-787307" y="900503"/>
                <a:ext cx="2115" cy="5312"/>
              </a:xfrm>
              <a:custGeom>
                <a:rect b="b" l="l" r="r" t="t"/>
                <a:pathLst>
                  <a:path extrusionOk="0" h="104" w="26">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792350" y="900656"/>
                <a:ext cx="1789" cy="4852"/>
              </a:xfrm>
              <a:custGeom>
                <a:rect b="b" l="l" r="r" t="t"/>
                <a:pathLst>
                  <a:path extrusionOk="0" h="95" w="22">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781288" y="901116"/>
                <a:ext cx="1708" cy="5720"/>
              </a:xfrm>
              <a:custGeom>
                <a:rect b="b" l="l" r="r" t="t"/>
                <a:pathLst>
                  <a:path extrusionOk="0" h="112" w="21">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806664" y="874352"/>
                <a:ext cx="3741" cy="5516"/>
              </a:xfrm>
              <a:custGeom>
                <a:rect b="b" l="l" r="r" t="t"/>
                <a:pathLst>
                  <a:path extrusionOk="0" h="108" w="46">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799670" y="874352"/>
                <a:ext cx="2765" cy="5005"/>
              </a:xfrm>
              <a:custGeom>
                <a:rect b="b" l="l" r="r" t="t"/>
                <a:pathLst>
                  <a:path extrusionOk="0" h="98" w="34">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774293" y="874761"/>
                <a:ext cx="2115" cy="5005"/>
              </a:xfrm>
              <a:custGeom>
                <a:rect b="b" l="l" r="r" t="t"/>
                <a:pathLst>
                  <a:path extrusionOk="0" h="98" w="26">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768274" y="980435"/>
                <a:ext cx="4392" cy="5618"/>
              </a:xfrm>
              <a:custGeom>
                <a:rect b="b" l="l" r="r" t="t"/>
                <a:pathLst>
                  <a:path extrusionOk="0" h="110" w="54">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781288" y="981201"/>
                <a:ext cx="3091" cy="5108"/>
              </a:xfrm>
              <a:custGeom>
                <a:rect b="b" l="l" r="r" t="t"/>
                <a:pathLst>
                  <a:path extrusionOk="0" h="100" w="38">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822687" y="980537"/>
                <a:ext cx="2440" cy="4648"/>
              </a:xfrm>
              <a:custGeom>
                <a:rect b="b" l="l" r="r" t="t"/>
                <a:pathLst>
                  <a:path extrusionOk="0" h="91" w="3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816994" y="981201"/>
                <a:ext cx="2033" cy="4750"/>
              </a:xfrm>
              <a:custGeom>
                <a:rect b="b" l="l" r="r" t="t"/>
                <a:pathLst>
                  <a:path extrusionOk="0" h="93" w="25">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811707" y="980537"/>
                <a:ext cx="2115" cy="4801"/>
              </a:xfrm>
              <a:custGeom>
                <a:rect b="b" l="l" r="r" t="t"/>
                <a:pathLst>
                  <a:path extrusionOk="0" h="94" w="26">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823989" y="952957"/>
                <a:ext cx="10736" cy="7304"/>
              </a:xfrm>
              <a:custGeom>
                <a:rect b="b" l="l" r="r" t="t"/>
                <a:pathLst>
                  <a:path extrusionOk="0" h="143" w="132">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785680" y="953468"/>
                <a:ext cx="8134" cy="7099"/>
              </a:xfrm>
              <a:custGeom>
                <a:rect b="b" l="l" r="r" t="t"/>
                <a:pathLst>
                  <a:path extrusionOk="0" h="139" w="10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797962" y="952446"/>
                <a:ext cx="5368" cy="7457"/>
              </a:xfrm>
              <a:custGeom>
                <a:rect b="b" l="l" r="r" t="t"/>
                <a:pathLst>
                  <a:path extrusionOk="0" h="146" w="66">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a:off x="-805038" y="953212"/>
                <a:ext cx="4799" cy="6282"/>
              </a:xfrm>
              <a:custGeom>
                <a:rect b="b" l="l" r="r" t="t"/>
                <a:pathLst>
                  <a:path extrusionOk="0" h="123" w="59">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p:nvPr/>
            </p:nvSpPr>
            <p:spPr>
              <a:xfrm>
                <a:off x="-811382" y="953723"/>
                <a:ext cx="4148" cy="6640"/>
              </a:xfrm>
              <a:custGeom>
                <a:rect b="b" l="l" r="r" t="t"/>
                <a:pathLst>
                  <a:path extrusionOk="0" h="130" w="51">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790641" y="953161"/>
                <a:ext cx="3741" cy="6691"/>
              </a:xfrm>
              <a:custGeom>
                <a:rect b="b" l="l" r="r" t="t"/>
                <a:pathLst>
                  <a:path extrusionOk="0" h="131" w="46">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770308" y="953059"/>
                <a:ext cx="3091" cy="6231"/>
              </a:xfrm>
              <a:custGeom>
                <a:rect b="b" l="l" r="r" t="t"/>
                <a:pathLst>
                  <a:path extrusionOk="0" h="122" w="38">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766648" y="953314"/>
                <a:ext cx="2440" cy="5925"/>
              </a:xfrm>
              <a:custGeom>
                <a:rect b="b" l="l" r="r" t="t"/>
                <a:pathLst>
                  <a:path extrusionOk="0" h="116" w="3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774618" y="953927"/>
                <a:ext cx="2033" cy="3933"/>
              </a:xfrm>
              <a:custGeom>
                <a:rect b="b" l="l" r="r" t="t"/>
                <a:pathLst>
                  <a:path extrusionOk="0" h="77" w="25">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788283" y="791917"/>
                <a:ext cx="61733" cy="9500"/>
              </a:xfrm>
              <a:custGeom>
                <a:rect b="b" l="l" r="r" t="t"/>
                <a:pathLst>
                  <a:path extrusionOk="0" h="186" w="759">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822687" y="791815"/>
                <a:ext cx="33429" cy="8325"/>
              </a:xfrm>
              <a:custGeom>
                <a:rect b="b" l="l" r="r" t="t"/>
                <a:pathLst>
                  <a:path extrusionOk="0" h="163" w="411">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854408" y="792990"/>
                <a:ext cx="25458" cy="6691"/>
              </a:xfrm>
              <a:custGeom>
                <a:rect b="b" l="l" r="r" t="t"/>
                <a:pathLst>
                  <a:path extrusionOk="0" h="131" w="313">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869048" y="794114"/>
                <a:ext cx="10086" cy="5159"/>
              </a:xfrm>
              <a:custGeom>
                <a:rect b="b" l="l" r="r" t="t"/>
                <a:pathLst>
                  <a:path extrusionOk="0" h="101" w="124">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858068" y="794165"/>
                <a:ext cx="2115" cy="4750"/>
              </a:xfrm>
              <a:custGeom>
                <a:rect b="b" l="l" r="r" t="t"/>
                <a:pathLst>
                  <a:path extrusionOk="0" h="93" w="26">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826022" y="793807"/>
                <a:ext cx="2115" cy="3575"/>
              </a:xfrm>
              <a:custGeom>
                <a:rect b="b" l="l" r="r" t="t"/>
                <a:pathLst>
                  <a:path extrusionOk="0" h="70" w="26">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763638" y="1002755"/>
                <a:ext cx="52461" cy="14710"/>
              </a:xfrm>
              <a:custGeom>
                <a:rect b="b" l="l" r="r" t="t"/>
                <a:pathLst>
                  <a:path extrusionOk="0" h="288" w="645">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763638" y="976094"/>
                <a:ext cx="52461" cy="14710"/>
              </a:xfrm>
              <a:custGeom>
                <a:rect b="b" l="l" r="r" t="t"/>
                <a:pathLst>
                  <a:path extrusionOk="0" h="288" w="645">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755261" y="1029161"/>
                <a:ext cx="43758" cy="15374"/>
              </a:xfrm>
              <a:custGeom>
                <a:rect b="b" l="l" r="r" t="t"/>
                <a:pathLst>
                  <a:path extrusionOk="0" h="301" w="538">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732568" y="843350"/>
                <a:ext cx="21066" cy="12922"/>
              </a:xfrm>
              <a:custGeom>
                <a:rect b="b" l="l" r="r" t="t"/>
                <a:pathLst>
                  <a:path extrusionOk="0" h="253" w="259">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761930" y="949994"/>
                <a:ext cx="50753" cy="13688"/>
              </a:xfrm>
              <a:custGeom>
                <a:rect b="b" l="l" r="r" t="t"/>
                <a:pathLst>
                  <a:path extrusionOk="0" h="268" w="624">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772992" y="922874"/>
                <a:ext cx="61489" cy="14556"/>
              </a:xfrm>
              <a:custGeom>
                <a:rect b="b" l="l" r="r" t="t"/>
                <a:pathLst>
                  <a:path extrusionOk="0" h="285" w="756">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766973" y="896519"/>
                <a:ext cx="55470" cy="13892"/>
              </a:xfrm>
              <a:custGeom>
                <a:rect b="b" l="l" r="r" t="t"/>
                <a:pathLst>
                  <a:path extrusionOk="0" h="272" w="682">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726224" y="790436"/>
                <a:ext cx="15047" cy="12667"/>
              </a:xfrm>
              <a:custGeom>
                <a:rect b="b" l="l" r="r" t="t"/>
                <a:pathLst>
                  <a:path extrusionOk="0" h="248" w="185">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782671" y="1055822"/>
                <a:ext cx="71168" cy="15731"/>
              </a:xfrm>
              <a:custGeom>
                <a:rect b="b" l="l" r="r" t="t"/>
                <a:pathLst>
                  <a:path extrusionOk="0" h="308" w="875">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p:nvPr/>
            </p:nvSpPr>
            <p:spPr>
              <a:xfrm>
                <a:off x="-747941" y="816331"/>
                <a:ext cx="36438" cy="13995"/>
              </a:xfrm>
              <a:custGeom>
                <a:rect b="b" l="l" r="r" t="t"/>
                <a:pathLst>
                  <a:path extrusionOk="0" h="274" w="448">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p:nvPr/>
            </p:nvSpPr>
            <p:spPr>
              <a:xfrm>
                <a:off x="-756237" y="870522"/>
                <a:ext cx="44734" cy="12820"/>
              </a:xfrm>
              <a:custGeom>
                <a:rect b="b" l="l" r="r" t="t"/>
                <a:pathLst>
                  <a:path extrusionOk="0" h="251" w="55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711259" y="870675"/>
                <a:ext cx="2440" cy="12462"/>
              </a:xfrm>
              <a:custGeom>
                <a:rect b="b" l="l" r="r" t="t"/>
                <a:pathLst>
                  <a:path extrusionOk="0" h="244" w="3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711259" y="896723"/>
                <a:ext cx="2440" cy="14097"/>
              </a:xfrm>
              <a:custGeom>
                <a:rect b="b" l="l" r="r" t="t"/>
                <a:pathLst>
                  <a:path extrusionOk="0" h="276" w="3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711259" y="817097"/>
                <a:ext cx="2765" cy="13790"/>
              </a:xfrm>
              <a:custGeom>
                <a:rect b="b" l="l" r="r" t="t"/>
                <a:pathLst>
                  <a:path extrusionOk="0" h="270" w="34">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711259" y="790692"/>
                <a:ext cx="2765" cy="12616"/>
              </a:xfrm>
              <a:custGeom>
                <a:rect b="b" l="l" r="r" t="t"/>
                <a:pathLst>
                  <a:path extrusionOk="0" h="247" w="34">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p:nvPr/>
            </p:nvSpPr>
            <p:spPr>
              <a:xfrm>
                <a:off x="-711259" y="843707"/>
                <a:ext cx="2765" cy="12207"/>
              </a:xfrm>
              <a:custGeom>
                <a:rect b="b" l="l" r="r" t="t"/>
                <a:pathLst>
                  <a:path extrusionOk="0" h="239" w="34">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9"/>
              <p:cNvSpPr/>
              <p:nvPr/>
            </p:nvSpPr>
            <p:spPr>
              <a:xfrm>
                <a:off x="-711259" y="1003368"/>
                <a:ext cx="2765" cy="14301"/>
              </a:xfrm>
              <a:custGeom>
                <a:rect b="b" l="l" r="r" t="t"/>
                <a:pathLst>
                  <a:path extrusionOk="0" h="280" w="34">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9"/>
              <p:cNvSpPr/>
              <p:nvPr/>
            </p:nvSpPr>
            <p:spPr>
              <a:xfrm>
                <a:off x="-711584" y="1030029"/>
                <a:ext cx="3091" cy="14710"/>
              </a:xfrm>
              <a:custGeom>
                <a:rect b="b" l="l" r="r" t="t"/>
                <a:pathLst>
                  <a:path extrusionOk="0" h="288" w="38">
                    <a:moveTo>
                      <a:pt x="1" y="0"/>
                    </a:moveTo>
                    <a:lnTo>
                      <a:pt x="1" y="287"/>
                    </a:lnTo>
                    <a:cubicBezTo>
                      <a:pt x="17" y="279"/>
                      <a:pt x="34" y="263"/>
                      <a:pt x="34" y="222"/>
                    </a:cubicBezTo>
                    <a:cubicBezTo>
                      <a:pt x="38" y="107"/>
                      <a:pt x="34" y="2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p:nvPr/>
            </p:nvSpPr>
            <p:spPr>
              <a:xfrm>
                <a:off x="-711259" y="1055975"/>
                <a:ext cx="3091" cy="15169"/>
              </a:xfrm>
              <a:custGeom>
                <a:rect b="b" l="l" r="r" t="t"/>
                <a:pathLst>
                  <a:path extrusionOk="0" h="297" w="38">
                    <a:moveTo>
                      <a:pt x="1" y="1"/>
                    </a:moveTo>
                    <a:lnTo>
                      <a:pt x="1" y="296"/>
                    </a:lnTo>
                    <a:cubicBezTo>
                      <a:pt x="30" y="251"/>
                      <a:pt x="38" y="194"/>
                      <a:pt x="30" y="140"/>
                    </a:cubicBezTo>
                    <a:cubicBezTo>
                      <a:pt x="21" y="54"/>
                      <a:pt x="13" y="1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a:off x="-711259" y="950556"/>
                <a:ext cx="2440" cy="13075"/>
              </a:xfrm>
              <a:custGeom>
                <a:rect b="b" l="l" r="r" t="t"/>
                <a:pathLst>
                  <a:path extrusionOk="0" h="256" w="3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711584" y="923538"/>
                <a:ext cx="3091" cy="13943"/>
              </a:xfrm>
              <a:custGeom>
                <a:rect b="b" l="l" r="r" t="t"/>
                <a:pathLst>
                  <a:path extrusionOk="0" h="273" w="38">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711259" y="978648"/>
                <a:ext cx="2440" cy="12411"/>
              </a:xfrm>
              <a:custGeom>
                <a:rect b="b" l="l" r="r" t="t"/>
                <a:pathLst>
                  <a:path extrusionOk="0" h="243" w="3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39"/>
            <p:cNvGrpSpPr/>
            <p:nvPr/>
          </p:nvGrpSpPr>
          <p:grpSpPr>
            <a:xfrm>
              <a:off x="559241" y="399875"/>
              <a:ext cx="238463" cy="415556"/>
              <a:chOff x="-1365128" y="1036259"/>
              <a:chExt cx="161287" cy="281066"/>
            </a:xfrm>
          </p:grpSpPr>
          <p:sp>
            <p:nvSpPr>
              <p:cNvPr id="335" name="Google Shape;335;p39"/>
              <p:cNvSpPr/>
              <p:nvPr/>
            </p:nvSpPr>
            <p:spPr>
              <a:xfrm>
                <a:off x="-1364478" y="1116447"/>
                <a:ext cx="2765" cy="12462"/>
              </a:xfrm>
              <a:custGeom>
                <a:rect b="b" l="l" r="r" t="t"/>
                <a:pathLst>
                  <a:path extrusionOk="0" h="244" w="34">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p:nvPr/>
            </p:nvSpPr>
            <p:spPr>
              <a:xfrm>
                <a:off x="-1364478" y="1142495"/>
                <a:ext cx="2765" cy="13943"/>
              </a:xfrm>
              <a:custGeom>
                <a:rect b="b" l="l" r="r" t="t"/>
                <a:pathLst>
                  <a:path extrusionOk="0" h="273" w="34">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1364803" y="1062665"/>
                <a:ext cx="2765" cy="13995"/>
              </a:xfrm>
              <a:custGeom>
                <a:rect b="b" l="l" r="r" t="t"/>
                <a:pathLst>
                  <a:path extrusionOk="0" h="274" w="34">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a:off x="-1364478" y="1036463"/>
                <a:ext cx="2765" cy="12616"/>
              </a:xfrm>
              <a:custGeom>
                <a:rect b="b" l="l" r="r" t="t"/>
                <a:pathLst>
                  <a:path extrusionOk="0" h="247" w="34">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a:off x="-1364722" y="1089479"/>
                <a:ext cx="2684" cy="12258"/>
              </a:xfrm>
              <a:custGeom>
                <a:rect b="b" l="l" r="r" t="t"/>
                <a:pathLst>
                  <a:path extrusionOk="0" h="240" w="33">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64803" y="1249191"/>
                <a:ext cx="3091" cy="14301"/>
              </a:xfrm>
              <a:custGeom>
                <a:rect b="b" l="l" r="r" t="t"/>
                <a:pathLst>
                  <a:path extrusionOk="0" h="280" w="38">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1364478" y="1275597"/>
                <a:ext cx="2765" cy="14710"/>
              </a:xfrm>
              <a:custGeom>
                <a:rect b="b" l="l" r="r" t="t"/>
                <a:pathLst>
                  <a:path extrusionOk="0" h="288" w="34">
                    <a:moveTo>
                      <a:pt x="34" y="0"/>
                    </a:moveTo>
                    <a:cubicBezTo>
                      <a:pt x="5" y="29"/>
                      <a:pt x="1" y="107"/>
                      <a:pt x="1" y="222"/>
                    </a:cubicBezTo>
                    <a:cubicBezTo>
                      <a:pt x="1" y="267"/>
                      <a:pt x="17" y="283"/>
                      <a:pt x="34" y="287"/>
                    </a:cubicBezTo>
                    <a:lnTo>
                      <a:pt x="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1365128" y="1301798"/>
                <a:ext cx="3416" cy="15118"/>
              </a:xfrm>
              <a:custGeom>
                <a:rect b="b" l="l" r="r" t="t"/>
                <a:pathLst>
                  <a:path extrusionOk="0" h="296" w="42">
                    <a:moveTo>
                      <a:pt x="42" y="0"/>
                    </a:moveTo>
                    <a:cubicBezTo>
                      <a:pt x="25" y="12"/>
                      <a:pt x="17" y="54"/>
                      <a:pt x="13" y="140"/>
                    </a:cubicBezTo>
                    <a:cubicBezTo>
                      <a:pt x="1" y="193"/>
                      <a:pt x="9" y="250"/>
                      <a:pt x="42" y="296"/>
                    </a:cubicBezTo>
                    <a:lnTo>
                      <a:pt x="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1364478" y="1196379"/>
                <a:ext cx="2765" cy="12820"/>
              </a:xfrm>
              <a:custGeom>
                <a:rect b="b" l="l" r="r" t="t"/>
                <a:pathLst>
                  <a:path extrusionOk="0" h="251" w="34">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1364722" y="1169310"/>
                <a:ext cx="3009" cy="13790"/>
              </a:xfrm>
              <a:custGeom>
                <a:rect b="b" l="l" r="r" t="t"/>
                <a:pathLst>
                  <a:path extrusionOk="0" h="270" w="37">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1364478" y="1224215"/>
                <a:ext cx="2765" cy="12462"/>
              </a:xfrm>
              <a:custGeom>
                <a:rect b="b" l="l" r="r" t="t"/>
                <a:pathLst>
                  <a:path extrusionOk="0" h="244" w="34">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1264680" y="1172527"/>
                <a:ext cx="15454" cy="7814"/>
              </a:xfrm>
              <a:custGeom>
                <a:rect b="b" l="l" r="r" t="t"/>
                <a:pathLst>
                  <a:path extrusionOk="0" h="153" w="19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1289731" y="1172272"/>
                <a:ext cx="10086" cy="7968"/>
              </a:xfrm>
              <a:custGeom>
                <a:rect b="b" l="l" r="r" t="t"/>
                <a:pathLst>
                  <a:path extrusionOk="0" h="156" w="124">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1295018" y="1172629"/>
                <a:ext cx="5043" cy="5414"/>
              </a:xfrm>
              <a:custGeom>
                <a:rect b="b" l="l" r="r" t="t"/>
                <a:pathLst>
                  <a:path extrusionOk="0" h="106" w="62">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1299735" y="1172016"/>
                <a:ext cx="4148" cy="6793"/>
              </a:xfrm>
              <a:custGeom>
                <a:rect b="b" l="l" r="r" t="t"/>
                <a:pathLst>
                  <a:path extrusionOk="0" h="133" w="51">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1274033" y="1173140"/>
                <a:ext cx="3091" cy="6946"/>
              </a:xfrm>
              <a:custGeom>
                <a:rect b="b" l="l" r="r" t="t"/>
                <a:pathLst>
                  <a:path extrusionOk="0" h="136" w="38">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1278669" y="1173089"/>
                <a:ext cx="3416" cy="6997"/>
              </a:xfrm>
              <a:custGeom>
                <a:rect b="b" l="l" r="r" t="t"/>
                <a:pathLst>
                  <a:path extrusionOk="0" h="137" w="42">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1270048" y="1172680"/>
                <a:ext cx="3091" cy="6487"/>
              </a:xfrm>
              <a:custGeom>
                <a:rect b="b" l="l" r="r" t="t"/>
                <a:pathLst>
                  <a:path extrusionOk="0" h="127" w="38">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1298678" y="1251285"/>
                <a:ext cx="30419" cy="9040"/>
              </a:xfrm>
              <a:custGeom>
                <a:rect b="b" l="l" r="r" t="t"/>
                <a:pathLst>
                  <a:path extrusionOk="0" h="177" w="374">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1303070" y="1251030"/>
                <a:ext cx="4067" cy="6997"/>
              </a:xfrm>
              <a:custGeom>
                <a:rect b="b" l="l" r="r" t="t"/>
                <a:pathLst>
                  <a:path extrusionOk="0" h="137" w="5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1308357" y="1252051"/>
                <a:ext cx="3741" cy="6895"/>
              </a:xfrm>
              <a:custGeom>
                <a:rect b="b" l="l" r="r" t="t"/>
                <a:pathLst>
                  <a:path extrusionOk="0" h="135" w="46">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1256302" y="1253788"/>
                <a:ext cx="2359" cy="5312"/>
              </a:xfrm>
              <a:custGeom>
                <a:rect b="b" l="l" r="r" t="t"/>
                <a:pathLst>
                  <a:path extrusionOk="0" h="104" w="29">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1336742" y="1091267"/>
                <a:ext cx="48476" cy="11543"/>
              </a:xfrm>
              <a:custGeom>
                <a:rect b="b" l="l" r="r" t="t"/>
                <a:pathLst>
                  <a:path extrusionOk="0" h="226" w="596">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1270048" y="1091216"/>
                <a:ext cx="7808" cy="6487"/>
              </a:xfrm>
              <a:custGeom>
                <a:rect b="b" l="l" r="r" t="t"/>
                <a:pathLst>
                  <a:path extrusionOk="0" h="127" w="96">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1278995" y="1090654"/>
                <a:ext cx="3416" cy="6844"/>
              </a:xfrm>
              <a:custGeom>
                <a:rect b="b" l="l" r="r" t="t"/>
                <a:pathLst>
                  <a:path extrusionOk="0" h="134" w="42">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1284363" y="1091522"/>
                <a:ext cx="3741" cy="7099"/>
              </a:xfrm>
              <a:custGeom>
                <a:rect b="b" l="l" r="r" t="t"/>
                <a:pathLst>
                  <a:path extrusionOk="0" h="139" w="46">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1287697" y="1091676"/>
                <a:ext cx="3091" cy="7304"/>
              </a:xfrm>
              <a:custGeom>
                <a:rect b="b" l="l" r="r" t="t"/>
                <a:pathLst>
                  <a:path extrusionOk="0" h="143" w="38">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1274684" y="1091114"/>
                <a:ext cx="2765" cy="5720"/>
              </a:xfrm>
              <a:custGeom>
                <a:rect b="b" l="l" r="r" t="t"/>
                <a:pathLst>
                  <a:path extrusionOk="0" h="112" w="34">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1339752" y="1091727"/>
                <a:ext cx="2765" cy="5771"/>
              </a:xfrm>
              <a:custGeom>
                <a:rect b="b" l="l" r="r" t="t"/>
                <a:pathLst>
                  <a:path extrusionOk="0" h="113" w="34">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1317059" y="1278916"/>
                <a:ext cx="34811" cy="7712"/>
              </a:xfrm>
              <a:custGeom>
                <a:rect b="b" l="l" r="r" t="t"/>
                <a:pathLst>
                  <a:path extrusionOk="0" h="151" w="428">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1282004" y="1280908"/>
                <a:ext cx="3091" cy="4137"/>
              </a:xfrm>
              <a:custGeom>
                <a:rect b="b" l="l" r="r" t="t"/>
                <a:pathLst>
                  <a:path extrusionOk="0" h="81" w="38">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1289406" y="1305833"/>
                <a:ext cx="33185" cy="7304"/>
              </a:xfrm>
              <a:custGeom>
                <a:rect b="b" l="l" r="r" t="t"/>
                <a:pathLst>
                  <a:path extrusionOk="0" h="143" w="408">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1255651" y="1306139"/>
                <a:ext cx="5775" cy="5976"/>
              </a:xfrm>
              <a:custGeom>
                <a:rect b="b" l="l" r="r" t="t"/>
                <a:pathLst>
                  <a:path extrusionOk="0" h="117" w="71">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1247274" y="1306599"/>
                <a:ext cx="5693" cy="6129"/>
              </a:xfrm>
              <a:custGeom>
                <a:rect b="b" l="l" r="r" t="t"/>
                <a:pathLst>
                  <a:path extrusionOk="0" h="120" w="7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1238652" y="1307161"/>
                <a:ext cx="2765" cy="4290"/>
              </a:xfrm>
              <a:custGeom>
                <a:rect b="b" l="l" r="r" t="t"/>
                <a:pathLst>
                  <a:path extrusionOk="0" h="84" w="34">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1284363" y="1063533"/>
                <a:ext cx="3416" cy="5874"/>
              </a:xfrm>
              <a:custGeom>
                <a:rect b="b" l="l" r="r" t="t"/>
                <a:pathLst>
                  <a:path extrusionOk="0" h="115" w="42">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1307381" y="1063840"/>
                <a:ext cx="2765" cy="5669"/>
              </a:xfrm>
              <a:custGeom>
                <a:rect b="b" l="l" r="r" t="t"/>
                <a:pathLst>
                  <a:path extrusionOk="0" h="111" w="34">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1302744" y="1063789"/>
                <a:ext cx="17162" cy="7406"/>
              </a:xfrm>
              <a:custGeom>
                <a:rect b="b" l="l" r="r" t="t"/>
                <a:pathLst>
                  <a:path extrusionOk="0" h="145" w="211">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1275335" y="1064555"/>
                <a:ext cx="3741" cy="6129"/>
              </a:xfrm>
              <a:custGeom>
                <a:rect b="b" l="l" r="r" t="t"/>
                <a:pathLst>
                  <a:path extrusionOk="0" h="120" w="46">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1323729" y="1064708"/>
                <a:ext cx="2765" cy="6231"/>
              </a:xfrm>
              <a:custGeom>
                <a:rect b="b" l="l" r="r" t="t"/>
                <a:pathLst>
                  <a:path extrusionOk="0" h="122" w="34">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1279727" y="1064248"/>
                <a:ext cx="2765" cy="6231"/>
              </a:xfrm>
              <a:custGeom>
                <a:rect b="b" l="l" r="r" t="t"/>
                <a:pathLst>
                  <a:path extrusionOk="0" h="122" w="34">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1312423" y="1064504"/>
                <a:ext cx="2765" cy="6180"/>
              </a:xfrm>
              <a:custGeom>
                <a:rect b="b" l="l" r="r" t="t"/>
                <a:pathLst>
                  <a:path extrusionOk="0" h="121" w="34">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1319743" y="1064555"/>
                <a:ext cx="2440" cy="6435"/>
              </a:xfrm>
              <a:custGeom>
                <a:rect b="b" l="l" r="r" t="t"/>
                <a:pathLst>
                  <a:path extrusionOk="0" h="126" w="3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1269316" y="1065832"/>
                <a:ext cx="2765" cy="4852"/>
              </a:xfrm>
              <a:custGeom>
                <a:rect b="b" l="l" r="r" t="t"/>
                <a:pathLst>
                  <a:path extrusionOk="0" h="95" w="34">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1315026" y="1064963"/>
                <a:ext cx="1708" cy="5516"/>
              </a:xfrm>
              <a:custGeom>
                <a:rect b="b" l="l" r="r" t="t"/>
                <a:pathLst>
                  <a:path extrusionOk="0" h="108" w="21">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1273383" y="1145202"/>
                <a:ext cx="12444" cy="7048"/>
              </a:xfrm>
              <a:custGeom>
                <a:rect b="b" l="l" r="r" t="t"/>
                <a:pathLst>
                  <a:path extrusionOk="0" h="138" w="153">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1258336" y="1146939"/>
                <a:ext cx="6100" cy="5720"/>
              </a:xfrm>
              <a:custGeom>
                <a:rect b="b" l="l" r="r" t="t"/>
                <a:pathLst>
                  <a:path extrusionOk="0" h="112" w="75">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1249307" y="1146632"/>
                <a:ext cx="5043" cy="5976"/>
              </a:xfrm>
              <a:custGeom>
                <a:rect b="b" l="l" r="r" t="t"/>
                <a:pathLst>
                  <a:path extrusionOk="0" h="117" w="62">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1305754" y="1145815"/>
                <a:ext cx="3823" cy="7457"/>
              </a:xfrm>
              <a:custGeom>
                <a:rect b="b" l="l" r="r" t="t"/>
                <a:pathLst>
                  <a:path extrusionOk="0" h="146" w="47">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a:off x="-1299735" y="1146070"/>
                <a:ext cx="3091" cy="5771"/>
              </a:xfrm>
              <a:custGeom>
                <a:rect b="b" l="l" r="r" t="t"/>
                <a:pathLst>
                  <a:path extrusionOk="0" h="113" w="38">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1277043" y="1146632"/>
                <a:ext cx="2765" cy="5159"/>
              </a:xfrm>
              <a:custGeom>
                <a:rect b="b" l="l" r="r" t="t"/>
                <a:pathLst>
                  <a:path extrusionOk="0" h="101" w="34">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1288023" y="1146275"/>
                <a:ext cx="2115" cy="5312"/>
              </a:xfrm>
              <a:custGeom>
                <a:rect b="b" l="l" r="r" t="t"/>
                <a:pathLst>
                  <a:path extrusionOk="0" h="104" w="26">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1282655" y="1146428"/>
                <a:ext cx="1708" cy="4954"/>
              </a:xfrm>
              <a:custGeom>
                <a:rect b="b" l="l" r="r" t="t"/>
                <a:pathLst>
                  <a:path extrusionOk="0" h="97" w="21">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1293716" y="1146888"/>
                <a:ext cx="2115" cy="5516"/>
              </a:xfrm>
              <a:custGeom>
                <a:rect b="b" l="l" r="r" t="t"/>
                <a:pathLst>
                  <a:path extrusionOk="0" h="108" w="26">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1270373" y="1119920"/>
                <a:ext cx="4148" cy="5669"/>
              </a:xfrm>
              <a:custGeom>
                <a:rect b="b" l="l" r="r" t="t"/>
                <a:pathLst>
                  <a:path extrusionOk="0" h="111" w="51">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1276311" y="1120124"/>
                <a:ext cx="2684" cy="5005"/>
              </a:xfrm>
              <a:custGeom>
                <a:rect b="b" l="l" r="r" t="t"/>
                <a:pathLst>
                  <a:path extrusionOk="0" h="98" w="33">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1301036" y="1120380"/>
                <a:ext cx="2033" cy="5159"/>
              </a:xfrm>
              <a:custGeom>
                <a:rect b="b" l="l" r="r" t="t"/>
                <a:pathLst>
                  <a:path extrusionOk="0" h="101" w="25">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1309089" y="1226105"/>
                <a:ext cx="4148" cy="5567"/>
              </a:xfrm>
              <a:custGeom>
                <a:rect b="b" l="l" r="r" t="t"/>
                <a:pathLst>
                  <a:path extrusionOk="0" h="109" w="51">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1294692" y="1226871"/>
                <a:ext cx="3091" cy="5108"/>
              </a:xfrm>
              <a:custGeom>
                <a:rect b="b" l="l" r="r" t="t"/>
                <a:pathLst>
                  <a:path extrusionOk="0" h="100" w="38">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1252642" y="1226207"/>
                <a:ext cx="2440" cy="4801"/>
              </a:xfrm>
              <a:custGeom>
                <a:rect b="b" l="l" r="r" t="t"/>
                <a:pathLst>
                  <a:path extrusionOk="0" h="94" w="3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1258336" y="1226820"/>
                <a:ext cx="2115" cy="4801"/>
              </a:xfrm>
              <a:custGeom>
                <a:rect b="b" l="l" r="r" t="t"/>
                <a:pathLst>
                  <a:path extrusionOk="0" h="94" w="26">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1263704" y="1226309"/>
                <a:ext cx="2115" cy="4801"/>
              </a:xfrm>
              <a:custGeom>
                <a:rect b="b" l="l" r="r" t="t"/>
                <a:pathLst>
                  <a:path extrusionOk="0" h="94" w="26">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1259637" y="1198678"/>
                <a:ext cx="10736" cy="7202"/>
              </a:xfrm>
              <a:custGeom>
                <a:rect b="b" l="l" r="r" t="t"/>
                <a:pathLst>
                  <a:path extrusionOk="0" h="141" w="132">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1295343" y="1199035"/>
                <a:ext cx="8052" cy="7253"/>
              </a:xfrm>
              <a:custGeom>
                <a:rect b="b" l="l" r="r" t="t"/>
                <a:pathLst>
                  <a:path extrusionOk="0" h="142" w="99">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1280377" y="1198269"/>
                <a:ext cx="5449" cy="7304"/>
              </a:xfrm>
              <a:custGeom>
                <a:rect b="b" l="l" r="r" t="t"/>
                <a:pathLst>
                  <a:path extrusionOk="0" h="143" w="67">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1272976" y="1198984"/>
                <a:ext cx="4717" cy="6282"/>
              </a:xfrm>
              <a:custGeom>
                <a:rect b="b" l="l" r="r" t="t"/>
                <a:pathLst>
                  <a:path extrusionOk="0" h="123" w="58">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1265981" y="1199291"/>
                <a:ext cx="4067" cy="6742"/>
              </a:xfrm>
              <a:custGeom>
                <a:rect b="b" l="l" r="r" t="t"/>
                <a:pathLst>
                  <a:path extrusionOk="0" h="132" w="5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1286396" y="1198933"/>
                <a:ext cx="3823" cy="6691"/>
              </a:xfrm>
              <a:custGeom>
                <a:rect b="b" l="l" r="r" t="t"/>
                <a:pathLst>
                  <a:path extrusionOk="0" h="131" w="47">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1305754" y="1198882"/>
                <a:ext cx="2765" cy="6231"/>
              </a:xfrm>
              <a:custGeom>
                <a:rect b="b" l="l" r="r" t="t"/>
                <a:pathLst>
                  <a:path extrusionOk="0" h="122" w="34">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1308682" y="1199086"/>
                <a:ext cx="2033" cy="5720"/>
              </a:xfrm>
              <a:custGeom>
                <a:rect b="b" l="l" r="r" t="t"/>
                <a:pathLst>
                  <a:path extrusionOk="0" h="112" w="25">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1300711" y="1199648"/>
                <a:ext cx="2115" cy="3984"/>
              </a:xfrm>
              <a:custGeom>
                <a:rect b="b" l="l" r="r" t="t"/>
                <a:pathLst>
                  <a:path extrusionOk="0" h="78" w="26">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1346747" y="1037485"/>
                <a:ext cx="61815" cy="9704"/>
              </a:xfrm>
              <a:custGeom>
                <a:rect b="b" l="l" r="r" t="t"/>
                <a:pathLst>
                  <a:path extrusionOk="0" h="190" w="76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1284037" y="1037638"/>
                <a:ext cx="33429" cy="8172"/>
              </a:xfrm>
              <a:custGeom>
                <a:rect b="b" l="l" r="r" t="t"/>
                <a:pathLst>
                  <a:path extrusionOk="0" h="160" w="411">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1244346" y="1038762"/>
                <a:ext cx="25458" cy="6589"/>
              </a:xfrm>
              <a:custGeom>
                <a:rect b="b" l="l" r="r" t="t"/>
                <a:pathLst>
                  <a:path extrusionOk="0" h="129" w="313">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1213927" y="1039885"/>
                <a:ext cx="10086" cy="5159"/>
              </a:xfrm>
              <a:custGeom>
                <a:rect b="b" l="l" r="r" t="t"/>
                <a:pathLst>
                  <a:path extrusionOk="0" h="101" w="124">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1216936" y="1039988"/>
                <a:ext cx="1708" cy="4495"/>
              </a:xfrm>
              <a:custGeom>
                <a:rect b="b" l="l" r="r" t="t"/>
                <a:pathLst>
                  <a:path extrusionOk="0" h="88" w="21">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1248982" y="1039375"/>
                <a:ext cx="2115" cy="3831"/>
              </a:xfrm>
              <a:custGeom>
                <a:rect b="b" l="l" r="r" t="t"/>
                <a:pathLst>
                  <a:path extrusionOk="0" h="75" w="26">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1361794" y="1248527"/>
                <a:ext cx="52136" cy="14556"/>
              </a:xfrm>
              <a:custGeom>
                <a:rect b="b" l="l" r="r" t="t"/>
                <a:pathLst>
                  <a:path extrusionOk="0" h="285" w="641">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1362119" y="1221866"/>
                <a:ext cx="52461" cy="14556"/>
              </a:xfrm>
              <a:custGeom>
                <a:rect b="b" l="l" r="r" t="t"/>
                <a:pathLst>
                  <a:path extrusionOk="0" h="285" w="645">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1361794" y="1274728"/>
                <a:ext cx="43840" cy="15220"/>
              </a:xfrm>
              <a:custGeom>
                <a:rect b="b" l="l" r="r" t="t"/>
                <a:pathLst>
                  <a:path extrusionOk="0" h="298" w="539">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1361794" y="1089122"/>
                <a:ext cx="21472" cy="12820"/>
              </a:xfrm>
              <a:custGeom>
                <a:rect b="b" l="l" r="r" t="t"/>
                <a:pathLst>
                  <a:path extrusionOk="0" h="251" w="264">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1361794" y="1195664"/>
                <a:ext cx="50509" cy="13739"/>
              </a:xfrm>
              <a:custGeom>
                <a:rect b="b" l="l" r="r" t="t"/>
                <a:pathLst>
                  <a:path extrusionOk="0" h="269" w="621">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1361794" y="1168646"/>
                <a:ext cx="61489" cy="14607"/>
              </a:xfrm>
              <a:custGeom>
                <a:rect b="b" l="l" r="r" t="t"/>
                <a:pathLst>
                  <a:path extrusionOk="0" h="286" w="756">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1361794" y="1142087"/>
                <a:ext cx="55470" cy="13892"/>
              </a:xfrm>
              <a:custGeom>
                <a:rect b="b" l="l" r="r" t="t"/>
                <a:pathLst>
                  <a:path extrusionOk="0" h="272" w="682">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1361794" y="1036259"/>
                <a:ext cx="14803" cy="12616"/>
              </a:xfrm>
              <a:custGeom>
                <a:rect b="b" l="l" r="r" t="t"/>
                <a:pathLst>
                  <a:path extrusionOk="0" h="247" w="182">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1361794" y="1301492"/>
                <a:ext cx="71168" cy="15833"/>
              </a:xfrm>
              <a:custGeom>
                <a:rect b="b" l="l" r="r" t="t"/>
                <a:pathLst>
                  <a:path extrusionOk="0" h="310" w="875">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1362119" y="1062052"/>
                <a:ext cx="36763" cy="13841"/>
              </a:xfrm>
              <a:custGeom>
                <a:rect b="b" l="l" r="r" t="t"/>
                <a:pathLst>
                  <a:path extrusionOk="0" h="271" w="452">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1361794" y="1116294"/>
                <a:ext cx="45141" cy="12718"/>
              </a:xfrm>
              <a:custGeom>
                <a:rect b="b" l="l" r="r" t="t"/>
                <a:pathLst>
                  <a:path extrusionOk="0" h="249" w="555">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4_1_1_1">
    <p:spTree>
      <p:nvGrpSpPr>
        <p:cNvPr id="423" name="Shape 423"/>
        <p:cNvGrpSpPr/>
        <p:nvPr/>
      </p:nvGrpSpPr>
      <p:grpSpPr>
        <a:xfrm>
          <a:off x="0" y="0"/>
          <a:ext cx="0" cy="0"/>
          <a:chOff x="0" y="0"/>
          <a:chExt cx="0" cy="0"/>
        </a:xfrm>
      </p:grpSpPr>
      <p:sp>
        <p:nvSpPr>
          <p:cNvPr id="424" name="Google Shape;424;p40"/>
          <p:cNvSpPr txBox="1"/>
          <p:nvPr>
            <p:ph hasCustomPrompt="1" type="title"/>
          </p:nvPr>
        </p:nvSpPr>
        <p:spPr>
          <a:xfrm>
            <a:off x="713225" y="3032902"/>
            <a:ext cx="487500" cy="44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b="0" sz="2400"/>
            </a:lvl1pPr>
            <a:lvl2pPr lvl="1" rtl="0" algn="ctr">
              <a:spcBef>
                <a:spcPts val="0"/>
              </a:spcBef>
              <a:spcAft>
                <a:spcPts val="0"/>
              </a:spcAft>
              <a:buClr>
                <a:schemeClr val="accent3"/>
              </a:buClr>
              <a:buSzPts val="2400"/>
              <a:buNone/>
              <a:defRPr sz="2400">
                <a:solidFill>
                  <a:schemeClr val="accent3"/>
                </a:solidFill>
              </a:defRPr>
            </a:lvl2pPr>
            <a:lvl3pPr lvl="2" rtl="0" algn="ctr">
              <a:spcBef>
                <a:spcPts val="0"/>
              </a:spcBef>
              <a:spcAft>
                <a:spcPts val="0"/>
              </a:spcAft>
              <a:buClr>
                <a:schemeClr val="accent3"/>
              </a:buClr>
              <a:buSzPts val="2400"/>
              <a:buNone/>
              <a:defRPr sz="2400">
                <a:solidFill>
                  <a:schemeClr val="accent3"/>
                </a:solidFill>
              </a:defRPr>
            </a:lvl3pPr>
            <a:lvl4pPr lvl="3" rtl="0" algn="ctr">
              <a:spcBef>
                <a:spcPts val="0"/>
              </a:spcBef>
              <a:spcAft>
                <a:spcPts val="0"/>
              </a:spcAft>
              <a:buClr>
                <a:schemeClr val="accent3"/>
              </a:buClr>
              <a:buSzPts val="2400"/>
              <a:buNone/>
              <a:defRPr sz="2400">
                <a:solidFill>
                  <a:schemeClr val="accent3"/>
                </a:solidFill>
              </a:defRPr>
            </a:lvl4pPr>
            <a:lvl5pPr lvl="4" rtl="0" algn="ctr">
              <a:spcBef>
                <a:spcPts val="0"/>
              </a:spcBef>
              <a:spcAft>
                <a:spcPts val="0"/>
              </a:spcAft>
              <a:buClr>
                <a:schemeClr val="accent3"/>
              </a:buClr>
              <a:buSzPts val="2400"/>
              <a:buNone/>
              <a:defRPr sz="2400">
                <a:solidFill>
                  <a:schemeClr val="accent3"/>
                </a:solidFill>
              </a:defRPr>
            </a:lvl5pPr>
            <a:lvl6pPr lvl="5" rtl="0" algn="ctr">
              <a:spcBef>
                <a:spcPts val="0"/>
              </a:spcBef>
              <a:spcAft>
                <a:spcPts val="0"/>
              </a:spcAft>
              <a:buClr>
                <a:schemeClr val="accent3"/>
              </a:buClr>
              <a:buSzPts val="2400"/>
              <a:buNone/>
              <a:defRPr sz="2400">
                <a:solidFill>
                  <a:schemeClr val="accent3"/>
                </a:solidFill>
              </a:defRPr>
            </a:lvl6pPr>
            <a:lvl7pPr lvl="6" rtl="0" algn="ctr">
              <a:spcBef>
                <a:spcPts val="0"/>
              </a:spcBef>
              <a:spcAft>
                <a:spcPts val="0"/>
              </a:spcAft>
              <a:buClr>
                <a:schemeClr val="accent3"/>
              </a:buClr>
              <a:buSzPts val="2400"/>
              <a:buNone/>
              <a:defRPr sz="2400">
                <a:solidFill>
                  <a:schemeClr val="accent3"/>
                </a:solidFill>
              </a:defRPr>
            </a:lvl7pPr>
            <a:lvl8pPr lvl="7" rtl="0" algn="ctr">
              <a:spcBef>
                <a:spcPts val="0"/>
              </a:spcBef>
              <a:spcAft>
                <a:spcPts val="0"/>
              </a:spcAft>
              <a:buClr>
                <a:schemeClr val="accent3"/>
              </a:buClr>
              <a:buSzPts val="2400"/>
              <a:buNone/>
              <a:defRPr sz="2400">
                <a:solidFill>
                  <a:schemeClr val="accent3"/>
                </a:solidFill>
              </a:defRPr>
            </a:lvl8pPr>
            <a:lvl9pPr lvl="8" rtl="0" algn="ctr">
              <a:spcBef>
                <a:spcPts val="0"/>
              </a:spcBef>
              <a:spcAft>
                <a:spcPts val="0"/>
              </a:spcAft>
              <a:buClr>
                <a:schemeClr val="accent3"/>
              </a:buClr>
              <a:buSzPts val="2400"/>
              <a:buNone/>
              <a:defRPr sz="2400">
                <a:solidFill>
                  <a:schemeClr val="accent3"/>
                </a:solidFill>
              </a:defRPr>
            </a:lvl9pPr>
          </a:lstStyle>
          <a:p>
            <a:r>
              <a:t>xx%</a:t>
            </a:r>
          </a:p>
        </p:txBody>
      </p:sp>
      <p:sp>
        <p:nvSpPr>
          <p:cNvPr id="425" name="Google Shape;425;p40"/>
          <p:cNvSpPr txBox="1"/>
          <p:nvPr>
            <p:ph idx="1" type="subTitle"/>
          </p:nvPr>
        </p:nvSpPr>
        <p:spPr>
          <a:xfrm>
            <a:off x="1339400" y="3532575"/>
            <a:ext cx="3311400" cy="67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426" name="Google Shape;426;p40"/>
          <p:cNvSpPr txBox="1"/>
          <p:nvPr>
            <p:ph idx="2" type="subTitle"/>
          </p:nvPr>
        </p:nvSpPr>
        <p:spPr>
          <a:xfrm>
            <a:off x="1339400" y="2175027"/>
            <a:ext cx="3311400" cy="67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p:txBody>
      </p:sp>
      <p:sp>
        <p:nvSpPr>
          <p:cNvPr id="427" name="Google Shape;427;p40"/>
          <p:cNvSpPr txBox="1"/>
          <p:nvPr>
            <p:ph hasCustomPrompt="1" idx="3" type="title"/>
          </p:nvPr>
        </p:nvSpPr>
        <p:spPr>
          <a:xfrm>
            <a:off x="713225" y="1675350"/>
            <a:ext cx="487500" cy="44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400"/>
              <a:buNone/>
              <a:defRPr b="0" sz="2400"/>
            </a:lvl1pPr>
            <a:lvl2pPr lvl="1" rtl="0" algn="ctr">
              <a:spcBef>
                <a:spcPts val="0"/>
              </a:spcBef>
              <a:spcAft>
                <a:spcPts val="0"/>
              </a:spcAft>
              <a:buClr>
                <a:schemeClr val="accent3"/>
              </a:buClr>
              <a:buSzPts val="2400"/>
              <a:buNone/>
              <a:defRPr sz="2400">
                <a:solidFill>
                  <a:schemeClr val="accent3"/>
                </a:solidFill>
              </a:defRPr>
            </a:lvl2pPr>
            <a:lvl3pPr lvl="2" rtl="0" algn="ctr">
              <a:spcBef>
                <a:spcPts val="0"/>
              </a:spcBef>
              <a:spcAft>
                <a:spcPts val="0"/>
              </a:spcAft>
              <a:buClr>
                <a:schemeClr val="accent3"/>
              </a:buClr>
              <a:buSzPts val="2400"/>
              <a:buNone/>
              <a:defRPr sz="2400">
                <a:solidFill>
                  <a:schemeClr val="accent3"/>
                </a:solidFill>
              </a:defRPr>
            </a:lvl3pPr>
            <a:lvl4pPr lvl="3" rtl="0" algn="ctr">
              <a:spcBef>
                <a:spcPts val="0"/>
              </a:spcBef>
              <a:spcAft>
                <a:spcPts val="0"/>
              </a:spcAft>
              <a:buClr>
                <a:schemeClr val="accent3"/>
              </a:buClr>
              <a:buSzPts val="2400"/>
              <a:buNone/>
              <a:defRPr sz="2400">
                <a:solidFill>
                  <a:schemeClr val="accent3"/>
                </a:solidFill>
              </a:defRPr>
            </a:lvl4pPr>
            <a:lvl5pPr lvl="4" rtl="0" algn="ctr">
              <a:spcBef>
                <a:spcPts val="0"/>
              </a:spcBef>
              <a:spcAft>
                <a:spcPts val="0"/>
              </a:spcAft>
              <a:buClr>
                <a:schemeClr val="accent3"/>
              </a:buClr>
              <a:buSzPts val="2400"/>
              <a:buNone/>
              <a:defRPr sz="2400">
                <a:solidFill>
                  <a:schemeClr val="accent3"/>
                </a:solidFill>
              </a:defRPr>
            </a:lvl5pPr>
            <a:lvl6pPr lvl="5" rtl="0" algn="ctr">
              <a:spcBef>
                <a:spcPts val="0"/>
              </a:spcBef>
              <a:spcAft>
                <a:spcPts val="0"/>
              </a:spcAft>
              <a:buClr>
                <a:schemeClr val="accent3"/>
              </a:buClr>
              <a:buSzPts val="2400"/>
              <a:buNone/>
              <a:defRPr sz="2400">
                <a:solidFill>
                  <a:schemeClr val="accent3"/>
                </a:solidFill>
              </a:defRPr>
            </a:lvl6pPr>
            <a:lvl7pPr lvl="6" rtl="0" algn="ctr">
              <a:spcBef>
                <a:spcPts val="0"/>
              </a:spcBef>
              <a:spcAft>
                <a:spcPts val="0"/>
              </a:spcAft>
              <a:buClr>
                <a:schemeClr val="accent3"/>
              </a:buClr>
              <a:buSzPts val="2400"/>
              <a:buNone/>
              <a:defRPr sz="2400">
                <a:solidFill>
                  <a:schemeClr val="accent3"/>
                </a:solidFill>
              </a:defRPr>
            </a:lvl7pPr>
            <a:lvl8pPr lvl="7" rtl="0" algn="ctr">
              <a:spcBef>
                <a:spcPts val="0"/>
              </a:spcBef>
              <a:spcAft>
                <a:spcPts val="0"/>
              </a:spcAft>
              <a:buClr>
                <a:schemeClr val="accent3"/>
              </a:buClr>
              <a:buSzPts val="2400"/>
              <a:buNone/>
              <a:defRPr sz="2400">
                <a:solidFill>
                  <a:schemeClr val="accent3"/>
                </a:solidFill>
              </a:defRPr>
            </a:lvl8pPr>
            <a:lvl9pPr lvl="8" rtl="0" algn="ctr">
              <a:spcBef>
                <a:spcPts val="0"/>
              </a:spcBef>
              <a:spcAft>
                <a:spcPts val="0"/>
              </a:spcAft>
              <a:buClr>
                <a:schemeClr val="accent3"/>
              </a:buClr>
              <a:buSzPts val="2400"/>
              <a:buNone/>
              <a:defRPr sz="2400">
                <a:solidFill>
                  <a:schemeClr val="accent3"/>
                </a:solidFill>
              </a:defRPr>
            </a:lvl9pPr>
          </a:lstStyle>
          <a:p>
            <a:r>
              <a:t>xx%</a:t>
            </a:r>
          </a:p>
        </p:txBody>
      </p:sp>
      <p:sp>
        <p:nvSpPr>
          <p:cNvPr id="428" name="Google Shape;428;p40"/>
          <p:cNvSpPr txBox="1"/>
          <p:nvPr>
            <p:ph idx="4" type="subTitle"/>
          </p:nvPr>
        </p:nvSpPr>
        <p:spPr>
          <a:xfrm>
            <a:off x="1339400" y="1675350"/>
            <a:ext cx="3311400" cy="44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Redressed"/>
                <a:ea typeface="Redressed"/>
                <a:cs typeface="Redressed"/>
                <a:sym typeface="Redressed"/>
              </a:defRPr>
            </a:lvl1pPr>
            <a:lvl2pPr lvl="1" rtl="0">
              <a:lnSpc>
                <a:spcPct val="100000"/>
              </a:lnSpc>
              <a:spcBef>
                <a:spcPts val="0"/>
              </a:spcBef>
              <a:spcAft>
                <a:spcPts val="0"/>
              </a:spcAft>
              <a:buNone/>
              <a:defRPr sz="2000">
                <a:latin typeface="Redressed"/>
                <a:ea typeface="Redressed"/>
                <a:cs typeface="Redressed"/>
                <a:sym typeface="Redressed"/>
              </a:defRPr>
            </a:lvl2pPr>
            <a:lvl3pPr lvl="2" rtl="0">
              <a:lnSpc>
                <a:spcPct val="100000"/>
              </a:lnSpc>
              <a:spcBef>
                <a:spcPts val="0"/>
              </a:spcBef>
              <a:spcAft>
                <a:spcPts val="0"/>
              </a:spcAft>
              <a:buNone/>
              <a:defRPr sz="2000">
                <a:latin typeface="Redressed"/>
                <a:ea typeface="Redressed"/>
                <a:cs typeface="Redressed"/>
                <a:sym typeface="Redressed"/>
              </a:defRPr>
            </a:lvl3pPr>
            <a:lvl4pPr lvl="3" rtl="0">
              <a:lnSpc>
                <a:spcPct val="100000"/>
              </a:lnSpc>
              <a:spcBef>
                <a:spcPts val="0"/>
              </a:spcBef>
              <a:spcAft>
                <a:spcPts val="0"/>
              </a:spcAft>
              <a:buNone/>
              <a:defRPr sz="2000">
                <a:latin typeface="Redressed"/>
                <a:ea typeface="Redressed"/>
                <a:cs typeface="Redressed"/>
                <a:sym typeface="Redressed"/>
              </a:defRPr>
            </a:lvl4pPr>
            <a:lvl5pPr lvl="4" rtl="0">
              <a:lnSpc>
                <a:spcPct val="100000"/>
              </a:lnSpc>
              <a:spcBef>
                <a:spcPts val="0"/>
              </a:spcBef>
              <a:spcAft>
                <a:spcPts val="0"/>
              </a:spcAft>
              <a:buNone/>
              <a:defRPr sz="2000">
                <a:latin typeface="Redressed"/>
                <a:ea typeface="Redressed"/>
                <a:cs typeface="Redressed"/>
                <a:sym typeface="Redressed"/>
              </a:defRPr>
            </a:lvl5pPr>
            <a:lvl6pPr lvl="5" rtl="0">
              <a:lnSpc>
                <a:spcPct val="100000"/>
              </a:lnSpc>
              <a:spcBef>
                <a:spcPts val="0"/>
              </a:spcBef>
              <a:spcAft>
                <a:spcPts val="0"/>
              </a:spcAft>
              <a:buNone/>
              <a:defRPr sz="2000">
                <a:latin typeface="Redressed"/>
                <a:ea typeface="Redressed"/>
                <a:cs typeface="Redressed"/>
                <a:sym typeface="Redressed"/>
              </a:defRPr>
            </a:lvl6pPr>
            <a:lvl7pPr lvl="6" rtl="0">
              <a:lnSpc>
                <a:spcPct val="100000"/>
              </a:lnSpc>
              <a:spcBef>
                <a:spcPts val="0"/>
              </a:spcBef>
              <a:spcAft>
                <a:spcPts val="0"/>
              </a:spcAft>
              <a:buNone/>
              <a:defRPr sz="2000">
                <a:latin typeface="Redressed"/>
                <a:ea typeface="Redressed"/>
                <a:cs typeface="Redressed"/>
                <a:sym typeface="Redressed"/>
              </a:defRPr>
            </a:lvl7pPr>
            <a:lvl8pPr lvl="7" rtl="0">
              <a:lnSpc>
                <a:spcPct val="100000"/>
              </a:lnSpc>
              <a:spcBef>
                <a:spcPts val="0"/>
              </a:spcBef>
              <a:spcAft>
                <a:spcPts val="0"/>
              </a:spcAft>
              <a:buNone/>
              <a:defRPr sz="2000">
                <a:latin typeface="Redressed"/>
                <a:ea typeface="Redressed"/>
                <a:cs typeface="Redressed"/>
                <a:sym typeface="Redressed"/>
              </a:defRPr>
            </a:lvl8pPr>
            <a:lvl9pPr lvl="8" rtl="0">
              <a:lnSpc>
                <a:spcPct val="100000"/>
              </a:lnSpc>
              <a:spcBef>
                <a:spcPts val="0"/>
              </a:spcBef>
              <a:spcAft>
                <a:spcPts val="0"/>
              </a:spcAft>
              <a:buNone/>
              <a:defRPr sz="2000">
                <a:latin typeface="Redressed"/>
                <a:ea typeface="Redressed"/>
                <a:cs typeface="Redressed"/>
                <a:sym typeface="Redressed"/>
              </a:defRPr>
            </a:lvl9pPr>
          </a:lstStyle>
          <a:p/>
        </p:txBody>
      </p:sp>
      <p:sp>
        <p:nvSpPr>
          <p:cNvPr id="429" name="Google Shape;429;p40"/>
          <p:cNvSpPr txBox="1"/>
          <p:nvPr>
            <p:ph idx="5" type="subTitle"/>
          </p:nvPr>
        </p:nvSpPr>
        <p:spPr>
          <a:xfrm>
            <a:off x="1339400" y="3032906"/>
            <a:ext cx="3311400" cy="44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atin typeface="Redressed"/>
                <a:ea typeface="Redressed"/>
                <a:cs typeface="Redressed"/>
                <a:sym typeface="Redressed"/>
              </a:defRPr>
            </a:lvl1pPr>
            <a:lvl2pPr lvl="1" rtl="0">
              <a:lnSpc>
                <a:spcPct val="100000"/>
              </a:lnSpc>
              <a:spcBef>
                <a:spcPts val="0"/>
              </a:spcBef>
              <a:spcAft>
                <a:spcPts val="0"/>
              </a:spcAft>
              <a:buNone/>
              <a:defRPr sz="2000">
                <a:latin typeface="Redressed"/>
                <a:ea typeface="Redressed"/>
                <a:cs typeface="Redressed"/>
                <a:sym typeface="Redressed"/>
              </a:defRPr>
            </a:lvl2pPr>
            <a:lvl3pPr lvl="2" rtl="0">
              <a:lnSpc>
                <a:spcPct val="100000"/>
              </a:lnSpc>
              <a:spcBef>
                <a:spcPts val="0"/>
              </a:spcBef>
              <a:spcAft>
                <a:spcPts val="0"/>
              </a:spcAft>
              <a:buNone/>
              <a:defRPr sz="2000">
                <a:latin typeface="Redressed"/>
                <a:ea typeface="Redressed"/>
                <a:cs typeface="Redressed"/>
                <a:sym typeface="Redressed"/>
              </a:defRPr>
            </a:lvl3pPr>
            <a:lvl4pPr lvl="3" rtl="0">
              <a:lnSpc>
                <a:spcPct val="100000"/>
              </a:lnSpc>
              <a:spcBef>
                <a:spcPts val="0"/>
              </a:spcBef>
              <a:spcAft>
                <a:spcPts val="0"/>
              </a:spcAft>
              <a:buNone/>
              <a:defRPr sz="2000">
                <a:latin typeface="Redressed"/>
                <a:ea typeface="Redressed"/>
                <a:cs typeface="Redressed"/>
                <a:sym typeface="Redressed"/>
              </a:defRPr>
            </a:lvl4pPr>
            <a:lvl5pPr lvl="4" rtl="0">
              <a:lnSpc>
                <a:spcPct val="100000"/>
              </a:lnSpc>
              <a:spcBef>
                <a:spcPts val="0"/>
              </a:spcBef>
              <a:spcAft>
                <a:spcPts val="0"/>
              </a:spcAft>
              <a:buNone/>
              <a:defRPr sz="2000">
                <a:latin typeface="Redressed"/>
                <a:ea typeface="Redressed"/>
                <a:cs typeface="Redressed"/>
                <a:sym typeface="Redressed"/>
              </a:defRPr>
            </a:lvl5pPr>
            <a:lvl6pPr lvl="5" rtl="0">
              <a:lnSpc>
                <a:spcPct val="100000"/>
              </a:lnSpc>
              <a:spcBef>
                <a:spcPts val="0"/>
              </a:spcBef>
              <a:spcAft>
                <a:spcPts val="0"/>
              </a:spcAft>
              <a:buNone/>
              <a:defRPr sz="2000">
                <a:latin typeface="Redressed"/>
                <a:ea typeface="Redressed"/>
                <a:cs typeface="Redressed"/>
                <a:sym typeface="Redressed"/>
              </a:defRPr>
            </a:lvl6pPr>
            <a:lvl7pPr lvl="6" rtl="0">
              <a:lnSpc>
                <a:spcPct val="100000"/>
              </a:lnSpc>
              <a:spcBef>
                <a:spcPts val="0"/>
              </a:spcBef>
              <a:spcAft>
                <a:spcPts val="0"/>
              </a:spcAft>
              <a:buNone/>
              <a:defRPr sz="2000">
                <a:latin typeface="Redressed"/>
                <a:ea typeface="Redressed"/>
                <a:cs typeface="Redressed"/>
                <a:sym typeface="Redressed"/>
              </a:defRPr>
            </a:lvl7pPr>
            <a:lvl8pPr lvl="7" rtl="0">
              <a:lnSpc>
                <a:spcPct val="100000"/>
              </a:lnSpc>
              <a:spcBef>
                <a:spcPts val="0"/>
              </a:spcBef>
              <a:spcAft>
                <a:spcPts val="0"/>
              </a:spcAft>
              <a:buNone/>
              <a:defRPr sz="2000">
                <a:latin typeface="Redressed"/>
                <a:ea typeface="Redressed"/>
                <a:cs typeface="Redressed"/>
                <a:sym typeface="Redressed"/>
              </a:defRPr>
            </a:lvl8pPr>
            <a:lvl9pPr lvl="8" rtl="0">
              <a:lnSpc>
                <a:spcPct val="100000"/>
              </a:lnSpc>
              <a:spcBef>
                <a:spcPts val="0"/>
              </a:spcBef>
              <a:spcAft>
                <a:spcPts val="0"/>
              </a:spcAft>
              <a:buNone/>
              <a:defRPr sz="2000">
                <a:latin typeface="Redressed"/>
                <a:ea typeface="Redressed"/>
                <a:cs typeface="Redressed"/>
                <a:sym typeface="Redressed"/>
              </a:defRPr>
            </a:lvl9pPr>
          </a:lstStyle>
          <a:p/>
        </p:txBody>
      </p:sp>
      <p:sp>
        <p:nvSpPr>
          <p:cNvPr id="430" name="Google Shape;430;p40"/>
          <p:cNvSpPr txBox="1"/>
          <p:nvPr>
            <p:ph idx="6" type="title"/>
          </p:nvPr>
        </p:nvSpPr>
        <p:spPr>
          <a:xfrm>
            <a:off x="1954500" y="362250"/>
            <a:ext cx="5235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idx="1" type="subTitle"/>
          </p:nvPr>
        </p:nvSpPr>
        <p:spPr>
          <a:xfrm>
            <a:off x="3023375" y="1675677"/>
            <a:ext cx="3097200" cy="99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
        <p:nvSpPr>
          <p:cNvPr id="18" name="Google Shape;18;p5"/>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 name="Google Shape;19;p5"/>
          <p:cNvSpPr txBox="1"/>
          <p:nvPr>
            <p:ph idx="2" type="subTitle"/>
          </p:nvPr>
        </p:nvSpPr>
        <p:spPr>
          <a:xfrm>
            <a:off x="3591150" y="1474467"/>
            <a:ext cx="19617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20" name="Google Shape;20;p5"/>
          <p:cNvSpPr txBox="1"/>
          <p:nvPr>
            <p:ph idx="3" type="subTitle"/>
          </p:nvPr>
        </p:nvSpPr>
        <p:spPr>
          <a:xfrm>
            <a:off x="3591150" y="3146917"/>
            <a:ext cx="19617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2000">
                <a:latin typeface="Redressed"/>
                <a:ea typeface="Redressed"/>
                <a:cs typeface="Redressed"/>
                <a:sym typeface="Redressed"/>
              </a:defRPr>
            </a:lvl1pPr>
            <a:lvl2pPr lvl="1" rtl="0" algn="ctr">
              <a:lnSpc>
                <a:spcPct val="100000"/>
              </a:lnSpc>
              <a:spcBef>
                <a:spcPts val="0"/>
              </a:spcBef>
              <a:spcAft>
                <a:spcPts val="0"/>
              </a:spcAft>
              <a:buNone/>
              <a:defRPr sz="2000">
                <a:latin typeface="Redressed"/>
                <a:ea typeface="Redressed"/>
                <a:cs typeface="Redressed"/>
                <a:sym typeface="Redressed"/>
              </a:defRPr>
            </a:lvl2pPr>
            <a:lvl3pPr lvl="2" rtl="0" algn="ctr">
              <a:lnSpc>
                <a:spcPct val="100000"/>
              </a:lnSpc>
              <a:spcBef>
                <a:spcPts val="0"/>
              </a:spcBef>
              <a:spcAft>
                <a:spcPts val="0"/>
              </a:spcAft>
              <a:buNone/>
              <a:defRPr sz="2000">
                <a:latin typeface="Redressed"/>
                <a:ea typeface="Redressed"/>
                <a:cs typeface="Redressed"/>
                <a:sym typeface="Redressed"/>
              </a:defRPr>
            </a:lvl3pPr>
            <a:lvl4pPr lvl="3" rtl="0" algn="ctr">
              <a:lnSpc>
                <a:spcPct val="100000"/>
              </a:lnSpc>
              <a:spcBef>
                <a:spcPts val="0"/>
              </a:spcBef>
              <a:spcAft>
                <a:spcPts val="0"/>
              </a:spcAft>
              <a:buNone/>
              <a:defRPr sz="2000">
                <a:latin typeface="Redressed"/>
                <a:ea typeface="Redressed"/>
                <a:cs typeface="Redressed"/>
                <a:sym typeface="Redressed"/>
              </a:defRPr>
            </a:lvl4pPr>
            <a:lvl5pPr lvl="4" rtl="0" algn="ctr">
              <a:lnSpc>
                <a:spcPct val="100000"/>
              </a:lnSpc>
              <a:spcBef>
                <a:spcPts val="0"/>
              </a:spcBef>
              <a:spcAft>
                <a:spcPts val="0"/>
              </a:spcAft>
              <a:buNone/>
              <a:defRPr sz="2000">
                <a:latin typeface="Redressed"/>
                <a:ea typeface="Redressed"/>
                <a:cs typeface="Redressed"/>
                <a:sym typeface="Redressed"/>
              </a:defRPr>
            </a:lvl5pPr>
            <a:lvl6pPr lvl="5" rtl="0" algn="ctr">
              <a:lnSpc>
                <a:spcPct val="100000"/>
              </a:lnSpc>
              <a:spcBef>
                <a:spcPts val="0"/>
              </a:spcBef>
              <a:spcAft>
                <a:spcPts val="0"/>
              </a:spcAft>
              <a:buNone/>
              <a:defRPr sz="2000">
                <a:latin typeface="Redressed"/>
                <a:ea typeface="Redressed"/>
                <a:cs typeface="Redressed"/>
                <a:sym typeface="Redressed"/>
              </a:defRPr>
            </a:lvl6pPr>
            <a:lvl7pPr lvl="6" rtl="0" algn="ctr">
              <a:lnSpc>
                <a:spcPct val="100000"/>
              </a:lnSpc>
              <a:spcBef>
                <a:spcPts val="0"/>
              </a:spcBef>
              <a:spcAft>
                <a:spcPts val="0"/>
              </a:spcAft>
              <a:buNone/>
              <a:defRPr sz="2000">
                <a:latin typeface="Redressed"/>
                <a:ea typeface="Redressed"/>
                <a:cs typeface="Redressed"/>
                <a:sym typeface="Redressed"/>
              </a:defRPr>
            </a:lvl7pPr>
            <a:lvl8pPr lvl="7" rtl="0" algn="ctr">
              <a:lnSpc>
                <a:spcPct val="100000"/>
              </a:lnSpc>
              <a:spcBef>
                <a:spcPts val="0"/>
              </a:spcBef>
              <a:spcAft>
                <a:spcPts val="0"/>
              </a:spcAft>
              <a:buNone/>
              <a:defRPr sz="2000">
                <a:latin typeface="Redressed"/>
                <a:ea typeface="Redressed"/>
                <a:cs typeface="Redressed"/>
                <a:sym typeface="Redressed"/>
              </a:defRPr>
            </a:lvl8pPr>
            <a:lvl9pPr lvl="8" rtl="0" algn="ctr">
              <a:lnSpc>
                <a:spcPct val="100000"/>
              </a:lnSpc>
              <a:spcBef>
                <a:spcPts val="0"/>
              </a:spcBef>
              <a:spcAft>
                <a:spcPts val="0"/>
              </a:spcAft>
              <a:buNone/>
              <a:defRPr sz="2000">
                <a:latin typeface="Redressed"/>
                <a:ea typeface="Redressed"/>
                <a:cs typeface="Redressed"/>
                <a:sym typeface="Redressed"/>
              </a:defRPr>
            </a:lvl9pPr>
          </a:lstStyle>
          <a:p/>
        </p:txBody>
      </p:sp>
      <p:sp>
        <p:nvSpPr>
          <p:cNvPr id="21" name="Google Shape;21;p5"/>
          <p:cNvSpPr txBox="1"/>
          <p:nvPr>
            <p:ph idx="4" type="subTitle"/>
          </p:nvPr>
        </p:nvSpPr>
        <p:spPr>
          <a:xfrm>
            <a:off x="3084450" y="3348127"/>
            <a:ext cx="2975100" cy="99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atin typeface="Livvic"/>
                <a:ea typeface="Livvic"/>
                <a:cs typeface="Livvic"/>
                <a:sym typeface="Livvic"/>
              </a:defRPr>
            </a:lvl1pPr>
            <a:lvl2pPr lvl="1" rtl="0" algn="ctr">
              <a:lnSpc>
                <a:spcPct val="100000"/>
              </a:lnSpc>
              <a:spcBef>
                <a:spcPts val="1600"/>
              </a:spcBef>
              <a:spcAft>
                <a:spcPts val="0"/>
              </a:spcAft>
              <a:buNone/>
              <a:defRPr sz="1400">
                <a:latin typeface="Livvic"/>
                <a:ea typeface="Livvic"/>
                <a:cs typeface="Livvic"/>
                <a:sym typeface="Livvic"/>
              </a:defRPr>
            </a:lvl2pPr>
            <a:lvl3pPr lvl="2" rtl="0" algn="ctr">
              <a:lnSpc>
                <a:spcPct val="100000"/>
              </a:lnSpc>
              <a:spcBef>
                <a:spcPts val="1600"/>
              </a:spcBef>
              <a:spcAft>
                <a:spcPts val="0"/>
              </a:spcAft>
              <a:buNone/>
              <a:defRPr sz="1400">
                <a:latin typeface="Livvic"/>
                <a:ea typeface="Livvic"/>
                <a:cs typeface="Livvic"/>
                <a:sym typeface="Livvic"/>
              </a:defRPr>
            </a:lvl3pPr>
            <a:lvl4pPr lvl="3" rtl="0" algn="ctr">
              <a:lnSpc>
                <a:spcPct val="100000"/>
              </a:lnSpc>
              <a:spcBef>
                <a:spcPts val="1600"/>
              </a:spcBef>
              <a:spcAft>
                <a:spcPts val="0"/>
              </a:spcAft>
              <a:buNone/>
              <a:defRPr sz="1400">
                <a:latin typeface="Livvic"/>
                <a:ea typeface="Livvic"/>
                <a:cs typeface="Livvic"/>
                <a:sym typeface="Livvic"/>
              </a:defRPr>
            </a:lvl4pPr>
            <a:lvl5pPr lvl="4" rtl="0" algn="ctr">
              <a:lnSpc>
                <a:spcPct val="100000"/>
              </a:lnSpc>
              <a:spcBef>
                <a:spcPts val="1600"/>
              </a:spcBef>
              <a:spcAft>
                <a:spcPts val="0"/>
              </a:spcAft>
              <a:buNone/>
              <a:defRPr sz="1400">
                <a:latin typeface="Livvic"/>
                <a:ea typeface="Livvic"/>
                <a:cs typeface="Livvic"/>
                <a:sym typeface="Livvic"/>
              </a:defRPr>
            </a:lvl5pPr>
            <a:lvl6pPr lvl="5" rtl="0" algn="ctr">
              <a:lnSpc>
                <a:spcPct val="100000"/>
              </a:lnSpc>
              <a:spcBef>
                <a:spcPts val="1600"/>
              </a:spcBef>
              <a:spcAft>
                <a:spcPts val="0"/>
              </a:spcAft>
              <a:buNone/>
              <a:defRPr sz="1400">
                <a:latin typeface="Livvic"/>
                <a:ea typeface="Livvic"/>
                <a:cs typeface="Livvic"/>
                <a:sym typeface="Livvic"/>
              </a:defRPr>
            </a:lvl6pPr>
            <a:lvl7pPr lvl="6" rtl="0" algn="ctr">
              <a:lnSpc>
                <a:spcPct val="100000"/>
              </a:lnSpc>
              <a:spcBef>
                <a:spcPts val="1600"/>
              </a:spcBef>
              <a:spcAft>
                <a:spcPts val="0"/>
              </a:spcAft>
              <a:buNone/>
              <a:defRPr sz="1400">
                <a:latin typeface="Livvic"/>
                <a:ea typeface="Livvic"/>
                <a:cs typeface="Livvic"/>
                <a:sym typeface="Livvic"/>
              </a:defRPr>
            </a:lvl7pPr>
            <a:lvl8pPr lvl="7" rtl="0" algn="ctr">
              <a:lnSpc>
                <a:spcPct val="100000"/>
              </a:lnSpc>
              <a:spcBef>
                <a:spcPts val="1600"/>
              </a:spcBef>
              <a:spcAft>
                <a:spcPts val="0"/>
              </a:spcAft>
              <a:buNone/>
              <a:defRPr sz="1400">
                <a:latin typeface="Livvic"/>
                <a:ea typeface="Livvic"/>
                <a:cs typeface="Livvic"/>
                <a:sym typeface="Livvic"/>
              </a:defRPr>
            </a:lvl8pPr>
            <a:lvl9pPr lvl="8" rtl="0" algn="ctr">
              <a:lnSpc>
                <a:spcPct val="100000"/>
              </a:lnSpc>
              <a:spcBef>
                <a:spcPts val="1600"/>
              </a:spcBef>
              <a:spcAft>
                <a:spcPts val="1600"/>
              </a:spcAft>
              <a:buNone/>
              <a:defRPr sz="1400">
                <a:latin typeface="Livvic"/>
                <a:ea typeface="Livvic"/>
                <a:cs typeface="Livvic"/>
                <a:sym typeface="Livvic"/>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7">
    <p:spTree>
      <p:nvGrpSpPr>
        <p:cNvPr id="431" name="Shape 431"/>
        <p:cNvGrpSpPr/>
        <p:nvPr/>
      </p:nvGrpSpPr>
      <p:grpSpPr>
        <a:xfrm>
          <a:off x="0" y="0"/>
          <a:ext cx="0" cy="0"/>
          <a:chOff x="0" y="0"/>
          <a:chExt cx="0" cy="0"/>
        </a:xfrm>
      </p:grpSpPr>
      <p:sp>
        <p:nvSpPr>
          <p:cNvPr id="432" name="Google Shape;432;p41"/>
          <p:cNvSpPr txBox="1"/>
          <p:nvPr>
            <p:ph idx="1" type="subTitle"/>
          </p:nvPr>
        </p:nvSpPr>
        <p:spPr>
          <a:xfrm flipH="1">
            <a:off x="567600" y="1308725"/>
            <a:ext cx="2658000" cy="32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Livvic"/>
                <a:ea typeface="Livvic"/>
                <a:cs typeface="Livvic"/>
                <a:sym typeface="Livvic"/>
              </a:defRPr>
            </a:lvl1pPr>
            <a:lvl2pPr lvl="1" rtl="0">
              <a:lnSpc>
                <a:spcPct val="100000"/>
              </a:lnSpc>
              <a:spcBef>
                <a:spcPts val="0"/>
              </a:spcBef>
              <a:spcAft>
                <a:spcPts val="0"/>
              </a:spcAft>
              <a:buNone/>
              <a:defRPr sz="1400">
                <a:solidFill>
                  <a:schemeClr val="dk1"/>
                </a:solidFill>
                <a:latin typeface="Livvic"/>
                <a:ea typeface="Livvic"/>
                <a:cs typeface="Livvic"/>
                <a:sym typeface="Livvic"/>
              </a:defRPr>
            </a:lvl2pPr>
            <a:lvl3pPr lvl="2" rtl="0">
              <a:lnSpc>
                <a:spcPct val="100000"/>
              </a:lnSpc>
              <a:spcBef>
                <a:spcPts val="0"/>
              </a:spcBef>
              <a:spcAft>
                <a:spcPts val="0"/>
              </a:spcAft>
              <a:buNone/>
              <a:defRPr sz="1400">
                <a:solidFill>
                  <a:schemeClr val="dk1"/>
                </a:solidFill>
                <a:latin typeface="Livvic"/>
                <a:ea typeface="Livvic"/>
                <a:cs typeface="Livvic"/>
                <a:sym typeface="Livvic"/>
              </a:defRPr>
            </a:lvl3pPr>
            <a:lvl4pPr lvl="3" rtl="0">
              <a:lnSpc>
                <a:spcPct val="100000"/>
              </a:lnSpc>
              <a:spcBef>
                <a:spcPts val="0"/>
              </a:spcBef>
              <a:spcAft>
                <a:spcPts val="0"/>
              </a:spcAft>
              <a:buNone/>
              <a:defRPr sz="1400">
                <a:solidFill>
                  <a:schemeClr val="dk1"/>
                </a:solidFill>
                <a:latin typeface="Livvic"/>
                <a:ea typeface="Livvic"/>
                <a:cs typeface="Livvic"/>
                <a:sym typeface="Livvic"/>
              </a:defRPr>
            </a:lvl4pPr>
            <a:lvl5pPr lvl="4" rtl="0">
              <a:lnSpc>
                <a:spcPct val="100000"/>
              </a:lnSpc>
              <a:spcBef>
                <a:spcPts val="0"/>
              </a:spcBef>
              <a:spcAft>
                <a:spcPts val="0"/>
              </a:spcAft>
              <a:buNone/>
              <a:defRPr sz="1400">
                <a:solidFill>
                  <a:schemeClr val="dk1"/>
                </a:solidFill>
                <a:latin typeface="Livvic"/>
                <a:ea typeface="Livvic"/>
                <a:cs typeface="Livvic"/>
                <a:sym typeface="Livvic"/>
              </a:defRPr>
            </a:lvl5pPr>
            <a:lvl6pPr lvl="5" rtl="0">
              <a:lnSpc>
                <a:spcPct val="100000"/>
              </a:lnSpc>
              <a:spcBef>
                <a:spcPts val="0"/>
              </a:spcBef>
              <a:spcAft>
                <a:spcPts val="0"/>
              </a:spcAft>
              <a:buNone/>
              <a:defRPr sz="1400">
                <a:solidFill>
                  <a:schemeClr val="dk1"/>
                </a:solidFill>
                <a:latin typeface="Livvic"/>
                <a:ea typeface="Livvic"/>
                <a:cs typeface="Livvic"/>
                <a:sym typeface="Livvic"/>
              </a:defRPr>
            </a:lvl6pPr>
            <a:lvl7pPr lvl="6" rtl="0">
              <a:lnSpc>
                <a:spcPct val="100000"/>
              </a:lnSpc>
              <a:spcBef>
                <a:spcPts val="0"/>
              </a:spcBef>
              <a:spcAft>
                <a:spcPts val="0"/>
              </a:spcAft>
              <a:buNone/>
              <a:defRPr sz="1400">
                <a:solidFill>
                  <a:schemeClr val="dk1"/>
                </a:solidFill>
                <a:latin typeface="Livvic"/>
                <a:ea typeface="Livvic"/>
                <a:cs typeface="Livvic"/>
                <a:sym typeface="Livvic"/>
              </a:defRPr>
            </a:lvl7pPr>
            <a:lvl8pPr lvl="7" rtl="0">
              <a:lnSpc>
                <a:spcPct val="100000"/>
              </a:lnSpc>
              <a:spcBef>
                <a:spcPts val="0"/>
              </a:spcBef>
              <a:spcAft>
                <a:spcPts val="0"/>
              </a:spcAft>
              <a:buNone/>
              <a:defRPr sz="1400">
                <a:solidFill>
                  <a:schemeClr val="dk1"/>
                </a:solidFill>
                <a:latin typeface="Livvic"/>
                <a:ea typeface="Livvic"/>
                <a:cs typeface="Livvic"/>
                <a:sym typeface="Livvic"/>
              </a:defRPr>
            </a:lvl8pPr>
            <a:lvl9pPr lvl="8" rtl="0">
              <a:lnSpc>
                <a:spcPct val="100000"/>
              </a:lnSpc>
              <a:spcBef>
                <a:spcPts val="0"/>
              </a:spcBef>
              <a:spcAft>
                <a:spcPts val="0"/>
              </a:spcAft>
              <a:buNone/>
              <a:defRPr sz="1400">
                <a:solidFill>
                  <a:schemeClr val="dk1"/>
                </a:solidFill>
                <a:latin typeface="Livvic"/>
                <a:ea typeface="Livvic"/>
                <a:cs typeface="Livvic"/>
                <a:sym typeface="Livvic"/>
              </a:defRPr>
            </a:lvl9pPr>
          </a:lstStyle>
          <a:p/>
        </p:txBody>
      </p:sp>
      <p:sp>
        <p:nvSpPr>
          <p:cNvPr id="433" name="Google Shape;433;p41"/>
          <p:cNvSpPr txBox="1"/>
          <p:nvPr>
            <p:ph type="ctrTitle"/>
          </p:nvPr>
        </p:nvSpPr>
        <p:spPr>
          <a:xfrm>
            <a:off x="1935550" y="359450"/>
            <a:ext cx="52731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0"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words">
  <p:cSld name="MAIN_POINT_1">
    <p:spTree>
      <p:nvGrpSpPr>
        <p:cNvPr id="434" name="Shape 434"/>
        <p:cNvGrpSpPr/>
        <p:nvPr/>
      </p:nvGrpSpPr>
      <p:grpSpPr>
        <a:xfrm>
          <a:off x="0" y="0"/>
          <a:ext cx="0" cy="0"/>
          <a:chOff x="0" y="0"/>
          <a:chExt cx="0" cy="0"/>
        </a:xfrm>
      </p:grpSpPr>
      <p:sp>
        <p:nvSpPr>
          <p:cNvPr id="435" name="Google Shape;435;p42"/>
          <p:cNvSpPr txBox="1"/>
          <p:nvPr>
            <p:ph type="title"/>
          </p:nvPr>
        </p:nvSpPr>
        <p:spPr>
          <a:xfrm>
            <a:off x="270075" y="509350"/>
            <a:ext cx="4946100" cy="249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0" sz="67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BODY_1">
    <p:spTree>
      <p:nvGrpSpPr>
        <p:cNvPr id="436" name="Shape 436"/>
        <p:cNvGrpSpPr/>
        <p:nvPr/>
      </p:nvGrpSpPr>
      <p:grpSpPr>
        <a:xfrm>
          <a:off x="0" y="0"/>
          <a:ext cx="0" cy="0"/>
          <a:chOff x="0" y="0"/>
          <a:chExt cx="0" cy="0"/>
        </a:xfrm>
      </p:grpSpPr>
      <p:sp>
        <p:nvSpPr>
          <p:cNvPr id="437" name="Google Shape;437;p43"/>
          <p:cNvSpPr txBox="1"/>
          <p:nvPr>
            <p:ph idx="1" type="subTitle"/>
          </p:nvPr>
        </p:nvSpPr>
        <p:spPr>
          <a:xfrm flipH="1">
            <a:off x="599976" y="3234588"/>
            <a:ext cx="3306300" cy="1370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1"/>
                </a:solidFill>
                <a:latin typeface="Livvic"/>
                <a:ea typeface="Livvic"/>
                <a:cs typeface="Livvic"/>
                <a:sym typeface="Livvic"/>
              </a:defRPr>
            </a:lvl1pPr>
            <a:lvl2pPr lvl="1" rtl="0" algn="r">
              <a:lnSpc>
                <a:spcPct val="100000"/>
              </a:lnSpc>
              <a:spcBef>
                <a:spcPts val="0"/>
              </a:spcBef>
              <a:spcAft>
                <a:spcPts val="0"/>
              </a:spcAft>
              <a:buNone/>
              <a:defRPr sz="1600">
                <a:solidFill>
                  <a:schemeClr val="dk1"/>
                </a:solidFill>
                <a:latin typeface="Livvic"/>
                <a:ea typeface="Livvic"/>
                <a:cs typeface="Livvic"/>
                <a:sym typeface="Livvic"/>
              </a:defRPr>
            </a:lvl2pPr>
            <a:lvl3pPr lvl="2" rtl="0" algn="r">
              <a:lnSpc>
                <a:spcPct val="100000"/>
              </a:lnSpc>
              <a:spcBef>
                <a:spcPts val="0"/>
              </a:spcBef>
              <a:spcAft>
                <a:spcPts val="0"/>
              </a:spcAft>
              <a:buNone/>
              <a:defRPr sz="1600">
                <a:solidFill>
                  <a:schemeClr val="dk1"/>
                </a:solidFill>
                <a:latin typeface="Livvic"/>
                <a:ea typeface="Livvic"/>
                <a:cs typeface="Livvic"/>
                <a:sym typeface="Livvic"/>
              </a:defRPr>
            </a:lvl3pPr>
            <a:lvl4pPr lvl="3" rtl="0" algn="r">
              <a:lnSpc>
                <a:spcPct val="100000"/>
              </a:lnSpc>
              <a:spcBef>
                <a:spcPts val="0"/>
              </a:spcBef>
              <a:spcAft>
                <a:spcPts val="0"/>
              </a:spcAft>
              <a:buNone/>
              <a:defRPr sz="1600">
                <a:solidFill>
                  <a:schemeClr val="dk1"/>
                </a:solidFill>
                <a:latin typeface="Livvic"/>
                <a:ea typeface="Livvic"/>
                <a:cs typeface="Livvic"/>
                <a:sym typeface="Livvic"/>
              </a:defRPr>
            </a:lvl4pPr>
            <a:lvl5pPr lvl="4" rtl="0" algn="r">
              <a:lnSpc>
                <a:spcPct val="100000"/>
              </a:lnSpc>
              <a:spcBef>
                <a:spcPts val="0"/>
              </a:spcBef>
              <a:spcAft>
                <a:spcPts val="0"/>
              </a:spcAft>
              <a:buNone/>
              <a:defRPr sz="1600">
                <a:solidFill>
                  <a:schemeClr val="dk1"/>
                </a:solidFill>
                <a:latin typeface="Livvic"/>
                <a:ea typeface="Livvic"/>
                <a:cs typeface="Livvic"/>
                <a:sym typeface="Livvic"/>
              </a:defRPr>
            </a:lvl5pPr>
            <a:lvl6pPr lvl="5" rtl="0" algn="r">
              <a:lnSpc>
                <a:spcPct val="100000"/>
              </a:lnSpc>
              <a:spcBef>
                <a:spcPts val="0"/>
              </a:spcBef>
              <a:spcAft>
                <a:spcPts val="0"/>
              </a:spcAft>
              <a:buNone/>
              <a:defRPr sz="1600">
                <a:solidFill>
                  <a:schemeClr val="dk1"/>
                </a:solidFill>
                <a:latin typeface="Livvic"/>
                <a:ea typeface="Livvic"/>
                <a:cs typeface="Livvic"/>
                <a:sym typeface="Livvic"/>
              </a:defRPr>
            </a:lvl6pPr>
            <a:lvl7pPr lvl="6" rtl="0" algn="r">
              <a:lnSpc>
                <a:spcPct val="100000"/>
              </a:lnSpc>
              <a:spcBef>
                <a:spcPts val="0"/>
              </a:spcBef>
              <a:spcAft>
                <a:spcPts val="0"/>
              </a:spcAft>
              <a:buNone/>
              <a:defRPr sz="1600">
                <a:solidFill>
                  <a:schemeClr val="dk1"/>
                </a:solidFill>
                <a:latin typeface="Livvic"/>
                <a:ea typeface="Livvic"/>
                <a:cs typeface="Livvic"/>
                <a:sym typeface="Livvic"/>
              </a:defRPr>
            </a:lvl7pPr>
            <a:lvl8pPr lvl="7" rtl="0" algn="r">
              <a:lnSpc>
                <a:spcPct val="100000"/>
              </a:lnSpc>
              <a:spcBef>
                <a:spcPts val="0"/>
              </a:spcBef>
              <a:spcAft>
                <a:spcPts val="0"/>
              </a:spcAft>
              <a:buNone/>
              <a:defRPr sz="1600">
                <a:solidFill>
                  <a:schemeClr val="dk1"/>
                </a:solidFill>
                <a:latin typeface="Livvic"/>
                <a:ea typeface="Livvic"/>
                <a:cs typeface="Livvic"/>
                <a:sym typeface="Livvic"/>
              </a:defRPr>
            </a:lvl8pPr>
            <a:lvl9pPr lvl="8" rtl="0" algn="r">
              <a:lnSpc>
                <a:spcPct val="100000"/>
              </a:lnSpc>
              <a:spcBef>
                <a:spcPts val="0"/>
              </a:spcBef>
              <a:spcAft>
                <a:spcPts val="0"/>
              </a:spcAft>
              <a:buNone/>
              <a:defRPr sz="1600">
                <a:solidFill>
                  <a:schemeClr val="dk1"/>
                </a:solidFill>
                <a:latin typeface="Livvic"/>
                <a:ea typeface="Livvic"/>
                <a:cs typeface="Livvic"/>
                <a:sym typeface="Livvic"/>
              </a:defRPr>
            </a:lvl9pPr>
          </a:lstStyle>
          <a:p/>
        </p:txBody>
      </p:sp>
      <p:sp>
        <p:nvSpPr>
          <p:cNvPr id="438" name="Google Shape;438;p43"/>
          <p:cNvSpPr txBox="1"/>
          <p:nvPr>
            <p:ph type="title"/>
          </p:nvPr>
        </p:nvSpPr>
        <p:spPr>
          <a:xfrm>
            <a:off x="2282876" y="1309100"/>
            <a:ext cx="2111700" cy="528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0">
                <a:solidFill>
                  <a:schemeClr val="dk1"/>
                </a:solidFill>
              </a:defRPr>
            </a:lvl1pPr>
            <a:lvl2pPr lvl="1" rtl="0">
              <a:spcBef>
                <a:spcPts val="0"/>
              </a:spcBef>
              <a:spcAft>
                <a:spcPts val="0"/>
              </a:spcAft>
              <a:buNone/>
              <a:defRPr b="0">
                <a:solidFill>
                  <a:schemeClr val="dk1"/>
                </a:solidFill>
                <a:latin typeface="Roboto Slab Light"/>
                <a:ea typeface="Roboto Slab Light"/>
                <a:cs typeface="Roboto Slab Light"/>
                <a:sym typeface="Roboto Slab Light"/>
              </a:defRPr>
            </a:lvl2pPr>
            <a:lvl3pPr lvl="2" rtl="0">
              <a:spcBef>
                <a:spcPts val="0"/>
              </a:spcBef>
              <a:spcAft>
                <a:spcPts val="0"/>
              </a:spcAft>
              <a:buNone/>
              <a:defRPr b="0">
                <a:solidFill>
                  <a:schemeClr val="dk1"/>
                </a:solidFill>
                <a:latin typeface="Roboto Slab Light"/>
                <a:ea typeface="Roboto Slab Light"/>
                <a:cs typeface="Roboto Slab Light"/>
                <a:sym typeface="Roboto Slab Light"/>
              </a:defRPr>
            </a:lvl3pPr>
            <a:lvl4pPr lvl="3" rtl="0">
              <a:spcBef>
                <a:spcPts val="0"/>
              </a:spcBef>
              <a:spcAft>
                <a:spcPts val="0"/>
              </a:spcAft>
              <a:buNone/>
              <a:defRPr b="0">
                <a:solidFill>
                  <a:schemeClr val="dk1"/>
                </a:solidFill>
                <a:latin typeface="Roboto Slab Light"/>
                <a:ea typeface="Roboto Slab Light"/>
                <a:cs typeface="Roboto Slab Light"/>
                <a:sym typeface="Roboto Slab Light"/>
              </a:defRPr>
            </a:lvl4pPr>
            <a:lvl5pPr lvl="4" rtl="0">
              <a:spcBef>
                <a:spcPts val="0"/>
              </a:spcBef>
              <a:spcAft>
                <a:spcPts val="0"/>
              </a:spcAft>
              <a:buNone/>
              <a:defRPr b="0">
                <a:solidFill>
                  <a:schemeClr val="dk1"/>
                </a:solidFill>
                <a:latin typeface="Roboto Slab Light"/>
                <a:ea typeface="Roboto Slab Light"/>
                <a:cs typeface="Roboto Slab Light"/>
                <a:sym typeface="Roboto Slab Light"/>
              </a:defRPr>
            </a:lvl5pPr>
            <a:lvl6pPr lvl="5" rtl="0">
              <a:spcBef>
                <a:spcPts val="0"/>
              </a:spcBef>
              <a:spcAft>
                <a:spcPts val="0"/>
              </a:spcAft>
              <a:buNone/>
              <a:defRPr b="0">
                <a:solidFill>
                  <a:schemeClr val="dk1"/>
                </a:solidFill>
                <a:latin typeface="Roboto Slab Light"/>
                <a:ea typeface="Roboto Slab Light"/>
                <a:cs typeface="Roboto Slab Light"/>
                <a:sym typeface="Roboto Slab Light"/>
              </a:defRPr>
            </a:lvl6pPr>
            <a:lvl7pPr lvl="6" rtl="0">
              <a:spcBef>
                <a:spcPts val="0"/>
              </a:spcBef>
              <a:spcAft>
                <a:spcPts val="0"/>
              </a:spcAft>
              <a:buNone/>
              <a:defRPr b="0">
                <a:solidFill>
                  <a:schemeClr val="dk1"/>
                </a:solidFill>
                <a:latin typeface="Roboto Slab Light"/>
                <a:ea typeface="Roboto Slab Light"/>
                <a:cs typeface="Roboto Slab Light"/>
                <a:sym typeface="Roboto Slab Light"/>
              </a:defRPr>
            </a:lvl7pPr>
            <a:lvl8pPr lvl="7" rtl="0">
              <a:spcBef>
                <a:spcPts val="0"/>
              </a:spcBef>
              <a:spcAft>
                <a:spcPts val="0"/>
              </a:spcAft>
              <a:buNone/>
              <a:defRPr b="0">
                <a:solidFill>
                  <a:schemeClr val="dk1"/>
                </a:solidFill>
                <a:latin typeface="Roboto Slab Light"/>
                <a:ea typeface="Roboto Slab Light"/>
                <a:cs typeface="Roboto Slab Light"/>
                <a:sym typeface="Roboto Slab Light"/>
              </a:defRPr>
            </a:lvl8pPr>
            <a:lvl9pPr lvl="8" rtl="0">
              <a:spcBef>
                <a:spcPts val="0"/>
              </a:spcBef>
              <a:spcAft>
                <a:spcPts val="0"/>
              </a:spcAft>
              <a:buNone/>
              <a:defRPr b="0">
                <a:solidFill>
                  <a:schemeClr val="dk1"/>
                </a:solidFill>
                <a:latin typeface="Roboto Slab Light"/>
                <a:ea typeface="Roboto Slab Light"/>
                <a:cs typeface="Roboto Slab Light"/>
                <a:sym typeface="Roboto Slab Light"/>
              </a:defRPr>
            </a:lvl9pPr>
          </a:lstStyle>
          <a:p/>
        </p:txBody>
      </p:sp>
      <p:sp>
        <p:nvSpPr>
          <p:cNvPr id="439" name="Google Shape;439;p43"/>
          <p:cNvSpPr txBox="1"/>
          <p:nvPr>
            <p:ph idx="2" type="subTitle"/>
          </p:nvPr>
        </p:nvSpPr>
        <p:spPr>
          <a:xfrm flipH="1">
            <a:off x="5036376" y="690913"/>
            <a:ext cx="3502800" cy="13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Livvic"/>
                <a:ea typeface="Livvic"/>
                <a:cs typeface="Livvic"/>
                <a:sym typeface="Livvic"/>
              </a:defRPr>
            </a:lvl1pPr>
            <a:lvl2pPr lvl="1" rtl="0">
              <a:lnSpc>
                <a:spcPct val="100000"/>
              </a:lnSpc>
              <a:spcBef>
                <a:spcPts val="0"/>
              </a:spcBef>
              <a:spcAft>
                <a:spcPts val="0"/>
              </a:spcAft>
              <a:buNone/>
              <a:defRPr sz="1600">
                <a:solidFill>
                  <a:schemeClr val="dk1"/>
                </a:solidFill>
                <a:latin typeface="Livvic"/>
                <a:ea typeface="Livvic"/>
                <a:cs typeface="Livvic"/>
                <a:sym typeface="Livvic"/>
              </a:defRPr>
            </a:lvl2pPr>
            <a:lvl3pPr lvl="2" rtl="0">
              <a:lnSpc>
                <a:spcPct val="100000"/>
              </a:lnSpc>
              <a:spcBef>
                <a:spcPts val="0"/>
              </a:spcBef>
              <a:spcAft>
                <a:spcPts val="0"/>
              </a:spcAft>
              <a:buNone/>
              <a:defRPr sz="1600">
                <a:solidFill>
                  <a:schemeClr val="dk1"/>
                </a:solidFill>
                <a:latin typeface="Livvic"/>
                <a:ea typeface="Livvic"/>
                <a:cs typeface="Livvic"/>
                <a:sym typeface="Livvic"/>
              </a:defRPr>
            </a:lvl3pPr>
            <a:lvl4pPr lvl="3" rtl="0">
              <a:lnSpc>
                <a:spcPct val="100000"/>
              </a:lnSpc>
              <a:spcBef>
                <a:spcPts val="0"/>
              </a:spcBef>
              <a:spcAft>
                <a:spcPts val="0"/>
              </a:spcAft>
              <a:buNone/>
              <a:defRPr sz="1600">
                <a:solidFill>
                  <a:schemeClr val="dk1"/>
                </a:solidFill>
                <a:latin typeface="Livvic"/>
                <a:ea typeface="Livvic"/>
                <a:cs typeface="Livvic"/>
                <a:sym typeface="Livvic"/>
              </a:defRPr>
            </a:lvl4pPr>
            <a:lvl5pPr lvl="4" rtl="0">
              <a:lnSpc>
                <a:spcPct val="100000"/>
              </a:lnSpc>
              <a:spcBef>
                <a:spcPts val="0"/>
              </a:spcBef>
              <a:spcAft>
                <a:spcPts val="0"/>
              </a:spcAft>
              <a:buNone/>
              <a:defRPr sz="1600">
                <a:solidFill>
                  <a:schemeClr val="dk1"/>
                </a:solidFill>
                <a:latin typeface="Livvic"/>
                <a:ea typeface="Livvic"/>
                <a:cs typeface="Livvic"/>
                <a:sym typeface="Livvic"/>
              </a:defRPr>
            </a:lvl5pPr>
            <a:lvl6pPr lvl="5" rtl="0">
              <a:lnSpc>
                <a:spcPct val="100000"/>
              </a:lnSpc>
              <a:spcBef>
                <a:spcPts val="0"/>
              </a:spcBef>
              <a:spcAft>
                <a:spcPts val="0"/>
              </a:spcAft>
              <a:buNone/>
              <a:defRPr sz="1600">
                <a:solidFill>
                  <a:schemeClr val="dk1"/>
                </a:solidFill>
                <a:latin typeface="Livvic"/>
                <a:ea typeface="Livvic"/>
                <a:cs typeface="Livvic"/>
                <a:sym typeface="Livvic"/>
              </a:defRPr>
            </a:lvl6pPr>
            <a:lvl7pPr lvl="6" rtl="0">
              <a:lnSpc>
                <a:spcPct val="100000"/>
              </a:lnSpc>
              <a:spcBef>
                <a:spcPts val="0"/>
              </a:spcBef>
              <a:spcAft>
                <a:spcPts val="0"/>
              </a:spcAft>
              <a:buNone/>
              <a:defRPr sz="1600">
                <a:solidFill>
                  <a:schemeClr val="dk1"/>
                </a:solidFill>
                <a:latin typeface="Livvic"/>
                <a:ea typeface="Livvic"/>
                <a:cs typeface="Livvic"/>
                <a:sym typeface="Livvic"/>
              </a:defRPr>
            </a:lvl7pPr>
            <a:lvl8pPr lvl="7" rtl="0">
              <a:lnSpc>
                <a:spcPct val="100000"/>
              </a:lnSpc>
              <a:spcBef>
                <a:spcPts val="0"/>
              </a:spcBef>
              <a:spcAft>
                <a:spcPts val="0"/>
              </a:spcAft>
              <a:buNone/>
              <a:defRPr sz="1600">
                <a:solidFill>
                  <a:schemeClr val="dk1"/>
                </a:solidFill>
                <a:latin typeface="Livvic"/>
                <a:ea typeface="Livvic"/>
                <a:cs typeface="Livvic"/>
                <a:sym typeface="Livvic"/>
              </a:defRPr>
            </a:lvl8pPr>
            <a:lvl9pPr lvl="8" rtl="0">
              <a:lnSpc>
                <a:spcPct val="100000"/>
              </a:lnSpc>
              <a:spcBef>
                <a:spcPts val="0"/>
              </a:spcBef>
              <a:spcAft>
                <a:spcPts val="0"/>
              </a:spcAft>
              <a:buNone/>
              <a:defRPr sz="1600">
                <a:solidFill>
                  <a:schemeClr val="dk1"/>
                </a:solidFill>
                <a:latin typeface="Livvic"/>
                <a:ea typeface="Livvic"/>
                <a:cs typeface="Livvic"/>
                <a:sym typeface="Livvic"/>
              </a:defRPr>
            </a:lvl9pPr>
          </a:lstStyle>
          <a:p/>
        </p:txBody>
      </p:sp>
      <p:sp>
        <p:nvSpPr>
          <p:cNvPr id="440" name="Google Shape;440;p43"/>
          <p:cNvSpPr txBox="1"/>
          <p:nvPr>
            <p:ph idx="3" type="title"/>
          </p:nvPr>
        </p:nvSpPr>
        <p:spPr>
          <a:xfrm>
            <a:off x="4635451" y="3252460"/>
            <a:ext cx="2111700" cy="528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0">
                <a:solidFill>
                  <a:schemeClr val="dk1"/>
                </a:solidFill>
              </a:defRPr>
            </a:lvl1pPr>
            <a:lvl2pPr lvl="1" rtl="0" algn="r">
              <a:spcBef>
                <a:spcPts val="0"/>
              </a:spcBef>
              <a:spcAft>
                <a:spcPts val="0"/>
              </a:spcAft>
              <a:buNone/>
              <a:defRPr b="0">
                <a:solidFill>
                  <a:schemeClr val="dk1"/>
                </a:solidFill>
                <a:latin typeface="Roboto Slab Light"/>
                <a:ea typeface="Roboto Slab Light"/>
                <a:cs typeface="Roboto Slab Light"/>
                <a:sym typeface="Roboto Slab Light"/>
              </a:defRPr>
            </a:lvl2pPr>
            <a:lvl3pPr lvl="2" rtl="0" algn="r">
              <a:spcBef>
                <a:spcPts val="0"/>
              </a:spcBef>
              <a:spcAft>
                <a:spcPts val="0"/>
              </a:spcAft>
              <a:buNone/>
              <a:defRPr b="0">
                <a:solidFill>
                  <a:schemeClr val="dk1"/>
                </a:solidFill>
                <a:latin typeface="Roboto Slab Light"/>
                <a:ea typeface="Roboto Slab Light"/>
                <a:cs typeface="Roboto Slab Light"/>
                <a:sym typeface="Roboto Slab Light"/>
              </a:defRPr>
            </a:lvl3pPr>
            <a:lvl4pPr lvl="3" rtl="0" algn="r">
              <a:spcBef>
                <a:spcPts val="0"/>
              </a:spcBef>
              <a:spcAft>
                <a:spcPts val="0"/>
              </a:spcAft>
              <a:buNone/>
              <a:defRPr b="0">
                <a:solidFill>
                  <a:schemeClr val="dk1"/>
                </a:solidFill>
                <a:latin typeface="Roboto Slab Light"/>
                <a:ea typeface="Roboto Slab Light"/>
                <a:cs typeface="Roboto Slab Light"/>
                <a:sym typeface="Roboto Slab Light"/>
              </a:defRPr>
            </a:lvl4pPr>
            <a:lvl5pPr lvl="4" rtl="0" algn="r">
              <a:spcBef>
                <a:spcPts val="0"/>
              </a:spcBef>
              <a:spcAft>
                <a:spcPts val="0"/>
              </a:spcAft>
              <a:buNone/>
              <a:defRPr b="0">
                <a:solidFill>
                  <a:schemeClr val="dk1"/>
                </a:solidFill>
                <a:latin typeface="Roboto Slab Light"/>
                <a:ea typeface="Roboto Slab Light"/>
                <a:cs typeface="Roboto Slab Light"/>
                <a:sym typeface="Roboto Slab Light"/>
              </a:defRPr>
            </a:lvl5pPr>
            <a:lvl6pPr lvl="5" rtl="0" algn="r">
              <a:spcBef>
                <a:spcPts val="0"/>
              </a:spcBef>
              <a:spcAft>
                <a:spcPts val="0"/>
              </a:spcAft>
              <a:buNone/>
              <a:defRPr b="0">
                <a:solidFill>
                  <a:schemeClr val="dk1"/>
                </a:solidFill>
                <a:latin typeface="Roboto Slab Light"/>
                <a:ea typeface="Roboto Slab Light"/>
                <a:cs typeface="Roboto Slab Light"/>
                <a:sym typeface="Roboto Slab Light"/>
              </a:defRPr>
            </a:lvl6pPr>
            <a:lvl7pPr lvl="6" rtl="0" algn="r">
              <a:spcBef>
                <a:spcPts val="0"/>
              </a:spcBef>
              <a:spcAft>
                <a:spcPts val="0"/>
              </a:spcAft>
              <a:buNone/>
              <a:defRPr b="0">
                <a:solidFill>
                  <a:schemeClr val="dk1"/>
                </a:solidFill>
                <a:latin typeface="Roboto Slab Light"/>
                <a:ea typeface="Roboto Slab Light"/>
                <a:cs typeface="Roboto Slab Light"/>
                <a:sym typeface="Roboto Slab Light"/>
              </a:defRPr>
            </a:lvl7pPr>
            <a:lvl8pPr lvl="7" rtl="0" algn="r">
              <a:spcBef>
                <a:spcPts val="0"/>
              </a:spcBef>
              <a:spcAft>
                <a:spcPts val="0"/>
              </a:spcAft>
              <a:buNone/>
              <a:defRPr b="0">
                <a:solidFill>
                  <a:schemeClr val="dk1"/>
                </a:solidFill>
                <a:latin typeface="Roboto Slab Light"/>
                <a:ea typeface="Roboto Slab Light"/>
                <a:cs typeface="Roboto Slab Light"/>
                <a:sym typeface="Roboto Slab Light"/>
              </a:defRPr>
            </a:lvl8pPr>
            <a:lvl9pPr lvl="8" rtl="0" algn="r">
              <a:spcBef>
                <a:spcPts val="0"/>
              </a:spcBef>
              <a:spcAft>
                <a:spcPts val="0"/>
              </a:spcAft>
              <a:buNone/>
              <a:defRPr b="0">
                <a:solidFill>
                  <a:schemeClr val="dk1"/>
                </a:solidFill>
                <a:latin typeface="Roboto Slab Light"/>
                <a:ea typeface="Roboto Slab Light"/>
                <a:cs typeface="Roboto Slab Light"/>
                <a:sym typeface="Roboto Slab Light"/>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441" name="Shape 441"/>
        <p:cNvGrpSpPr/>
        <p:nvPr/>
      </p:nvGrpSpPr>
      <p:grpSpPr>
        <a:xfrm>
          <a:off x="0" y="0"/>
          <a:ext cx="0" cy="0"/>
          <a:chOff x="0" y="0"/>
          <a:chExt cx="0" cy="0"/>
        </a:xfrm>
      </p:grpSpPr>
      <p:sp>
        <p:nvSpPr>
          <p:cNvPr id="442" name="Google Shape;442;p44"/>
          <p:cNvSpPr txBox="1"/>
          <p:nvPr>
            <p:ph type="title"/>
          </p:nvPr>
        </p:nvSpPr>
        <p:spPr>
          <a:xfrm>
            <a:off x="1015813" y="904675"/>
            <a:ext cx="32466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6000"/>
            </a:lvl1pPr>
            <a:lvl2pPr lvl="1" rtl="0" algn="ctr">
              <a:spcBef>
                <a:spcPts val="0"/>
              </a:spcBef>
              <a:spcAft>
                <a:spcPts val="0"/>
              </a:spcAft>
              <a:buSzPts val="4200"/>
              <a:buNone/>
              <a:defRPr b="0" sz="4200"/>
            </a:lvl2pPr>
            <a:lvl3pPr lvl="2" rtl="0" algn="ctr">
              <a:spcBef>
                <a:spcPts val="0"/>
              </a:spcBef>
              <a:spcAft>
                <a:spcPts val="0"/>
              </a:spcAft>
              <a:buSzPts val="4200"/>
              <a:buNone/>
              <a:defRPr b="0" sz="4200"/>
            </a:lvl3pPr>
            <a:lvl4pPr lvl="3" rtl="0" algn="ctr">
              <a:spcBef>
                <a:spcPts val="0"/>
              </a:spcBef>
              <a:spcAft>
                <a:spcPts val="0"/>
              </a:spcAft>
              <a:buSzPts val="4200"/>
              <a:buNone/>
              <a:defRPr b="0" sz="4200"/>
            </a:lvl4pPr>
            <a:lvl5pPr lvl="4" rtl="0" algn="ctr">
              <a:spcBef>
                <a:spcPts val="0"/>
              </a:spcBef>
              <a:spcAft>
                <a:spcPts val="0"/>
              </a:spcAft>
              <a:buSzPts val="4200"/>
              <a:buNone/>
              <a:defRPr b="0" sz="4200"/>
            </a:lvl5pPr>
            <a:lvl6pPr lvl="5" rtl="0" algn="ctr">
              <a:spcBef>
                <a:spcPts val="0"/>
              </a:spcBef>
              <a:spcAft>
                <a:spcPts val="0"/>
              </a:spcAft>
              <a:buSzPts val="4200"/>
              <a:buNone/>
              <a:defRPr b="0" sz="4200"/>
            </a:lvl6pPr>
            <a:lvl7pPr lvl="6" rtl="0" algn="ctr">
              <a:spcBef>
                <a:spcPts val="0"/>
              </a:spcBef>
              <a:spcAft>
                <a:spcPts val="0"/>
              </a:spcAft>
              <a:buSzPts val="4200"/>
              <a:buNone/>
              <a:defRPr b="0" sz="4200"/>
            </a:lvl7pPr>
            <a:lvl8pPr lvl="7" rtl="0" algn="ctr">
              <a:spcBef>
                <a:spcPts val="0"/>
              </a:spcBef>
              <a:spcAft>
                <a:spcPts val="0"/>
              </a:spcAft>
              <a:buSzPts val="4200"/>
              <a:buNone/>
              <a:defRPr b="0" sz="4200"/>
            </a:lvl8pPr>
            <a:lvl9pPr lvl="8" rtl="0" algn="ctr">
              <a:spcBef>
                <a:spcPts val="0"/>
              </a:spcBef>
              <a:spcAft>
                <a:spcPts val="0"/>
              </a:spcAft>
              <a:buSzPts val="4200"/>
              <a:buNone/>
              <a:defRPr b="0" sz="4200"/>
            </a:lvl9pPr>
          </a:lstStyle>
          <a:p/>
        </p:txBody>
      </p:sp>
      <p:sp>
        <p:nvSpPr>
          <p:cNvPr id="443" name="Google Shape;443;p44"/>
          <p:cNvSpPr txBox="1"/>
          <p:nvPr>
            <p:ph idx="1" type="subTitle"/>
          </p:nvPr>
        </p:nvSpPr>
        <p:spPr>
          <a:xfrm>
            <a:off x="4545288" y="603925"/>
            <a:ext cx="3582900" cy="11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2100"/>
              <a:buFont typeface="Livvic"/>
              <a:buNone/>
              <a:defRPr sz="1400">
                <a:solidFill>
                  <a:schemeClr val="accent3"/>
                </a:solidFill>
                <a:latin typeface="Livvic"/>
                <a:ea typeface="Livvic"/>
                <a:cs typeface="Livvic"/>
                <a:sym typeface="Livvic"/>
              </a:defRPr>
            </a:lvl1pPr>
            <a:lvl2pPr lvl="1"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2pPr>
            <a:lvl3pPr lvl="2"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3pPr>
            <a:lvl4pPr lvl="3"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4pPr>
            <a:lvl5pPr lvl="4"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5pPr>
            <a:lvl6pPr lvl="5"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6pPr>
            <a:lvl7pPr lvl="6"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7pPr>
            <a:lvl8pPr lvl="7"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8pPr>
            <a:lvl9pPr lvl="8" rtl="0" algn="ctr">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9pPr>
          </a:lstStyle>
          <a:p/>
        </p:txBody>
      </p:sp>
      <p:sp>
        <p:nvSpPr>
          <p:cNvPr id="444" name="Google Shape;444;p44"/>
          <p:cNvSpPr txBox="1"/>
          <p:nvPr/>
        </p:nvSpPr>
        <p:spPr>
          <a:xfrm>
            <a:off x="621627" y="3741525"/>
            <a:ext cx="31044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Livvic"/>
                <a:ea typeface="Livvic"/>
                <a:cs typeface="Livvic"/>
                <a:sym typeface="Livvic"/>
              </a:rPr>
              <a:t>CREDITS: This presentation template was created by </a:t>
            </a:r>
            <a:r>
              <a:rPr lang="en" sz="1000">
                <a:solidFill>
                  <a:schemeClr val="dk1"/>
                </a:solidFill>
                <a:uFill>
                  <a:noFill/>
                </a:uFill>
                <a:latin typeface="Livvic SemiBold"/>
                <a:ea typeface="Livvic SemiBold"/>
                <a:cs typeface="Livvic SemiBold"/>
                <a:sym typeface="Livvic SemiBold"/>
                <a:hlinkClick r:id="rId2">
                  <a:extLst>
                    <a:ext uri="{A12FA001-AC4F-418D-AE19-62706E023703}">
                      <ahyp:hlinkClr val="tx"/>
                    </a:ext>
                  </a:extLst>
                </a:hlinkClick>
              </a:rPr>
              <a:t>Slidesgo</a:t>
            </a:r>
            <a:r>
              <a:rPr lang="en" sz="1000">
                <a:solidFill>
                  <a:schemeClr val="dk1"/>
                </a:solidFill>
                <a:latin typeface="Livvic"/>
                <a:ea typeface="Livvic"/>
                <a:cs typeface="Livvic"/>
                <a:sym typeface="Livvic"/>
              </a:rPr>
              <a:t>, and includes icons by </a:t>
            </a:r>
            <a:r>
              <a:rPr lang="en" sz="1000">
                <a:solidFill>
                  <a:schemeClr val="dk1"/>
                </a:solidFill>
                <a:uFill>
                  <a:noFill/>
                </a:uFill>
                <a:latin typeface="Livvic SemiBold"/>
                <a:ea typeface="Livvic SemiBold"/>
                <a:cs typeface="Livvic SemiBold"/>
                <a:sym typeface="Livvic SemiBold"/>
                <a:hlinkClick r:id="rId3">
                  <a:extLst>
                    <a:ext uri="{A12FA001-AC4F-418D-AE19-62706E023703}">
                      <ahyp:hlinkClr val="tx"/>
                    </a:ext>
                  </a:extLst>
                </a:hlinkClick>
              </a:rPr>
              <a:t>Flaticon</a:t>
            </a:r>
            <a:r>
              <a:rPr lang="en" sz="1000">
                <a:solidFill>
                  <a:schemeClr val="dk1"/>
                </a:solidFill>
                <a:latin typeface="Livvic"/>
                <a:ea typeface="Livvic"/>
                <a:cs typeface="Livvic"/>
                <a:sym typeface="Livvic"/>
              </a:rPr>
              <a:t>, and infographics &amp; images by </a:t>
            </a:r>
            <a:r>
              <a:rPr lang="en" sz="1000">
                <a:solidFill>
                  <a:schemeClr val="dk1"/>
                </a:solidFill>
                <a:uFill>
                  <a:noFill/>
                </a:uFill>
                <a:latin typeface="Livvic SemiBold"/>
                <a:ea typeface="Livvic SemiBold"/>
                <a:cs typeface="Livvic SemiBold"/>
                <a:sym typeface="Livvic SemiBold"/>
                <a:hlinkClick r:id="rId4">
                  <a:extLst>
                    <a:ext uri="{A12FA001-AC4F-418D-AE19-62706E023703}">
                      <ahyp:hlinkClr val="tx"/>
                    </a:ext>
                  </a:extLst>
                </a:hlinkClick>
              </a:rPr>
              <a:t>Freepik</a:t>
            </a:r>
            <a:endParaRPr>
              <a:solidFill>
                <a:schemeClr val="dk1"/>
              </a:solidFill>
              <a:latin typeface="Livvic SemiBold"/>
              <a:ea typeface="Livvic SemiBold"/>
              <a:cs typeface="Livvic SemiBold"/>
              <a:sym typeface="Livvic SemiBold"/>
            </a:endParaRPr>
          </a:p>
          <a:p>
            <a:pPr indent="0" lvl="0" marL="0" rtl="0" algn="l">
              <a:spcBef>
                <a:spcPts val="0"/>
              </a:spcBef>
              <a:spcAft>
                <a:spcPts val="0"/>
              </a:spcAft>
              <a:buNone/>
            </a:pPr>
            <a:r>
              <a:t/>
            </a:r>
            <a:endParaRPr>
              <a:solidFill>
                <a:schemeClr val="dk1"/>
              </a:solidFill>
              <a:latin typeface="Livvic"/>
              <a:ea typeface="Livvic"/>
              <a:cs typeface="Livvic"/>
              <a:sym typeface="Livvic"/>
            </a:endParaRPr>
          </a:p>
          <a:p>
            <a:pPr indent="0" lvl="0" marL="0" rtl="0" algn="l">
              <a:lnSpc>
                <a:spcPct val="115000"/>
              </a:lnSpc>
              <a:spcBef>
                <a:spcPts val="300"/>
              </a:spcBef>
              <a:spcAft>
                <a:spcPts val="0"/>
              </a:spcAft>
              <a:buNone/>
            </a:pPr>
            <a:r>
              <a:t/>
            </a:r>
            <a:endParaRPr sz="1000">
              <a:solidFill>
                <a:schemeClr val="dk1"/>
              </a:solidFill>
              <a:latin typeface="Livvic"/>
              <a:ea typeface="Livvic"/>
              <a:cs typeface="Livvic"/>
              <a:sym typeface="Livvic"/>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45" name="Shape 44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46" name="Shape 446"/>
        <p:cNvGrpSpPr/>
        <p:nvPr/>
      </p:nvGrpSpPr>
      <p:grpSpPr>
        <a:xfrm>
          <a:off x="0" y="0"/>
          <a:ext cx="0" cy="0"/>
          <a:chOff x="0" y="0"/>
          <a:chExt cx="0" cy="0"/>
        </a:xfrm>
      </p:grpSpPr>
      <p:pic>
        <p:nvPicPr>
          <p:cNvPr id="447" name="Google Shape;447;p46"/>
          <p:cNvPicPr preferRelativeResize="0"/>
          <p:nvPr/>
        </p:nvPicPr>
        <p:blipFill>
          <a:blip r:embed="rId2">
            <a:alphaModFix/>
          </a:blip>
          <a:stretch>
            <a:fillRect/>
          </a:stretch>
        </p:blipFill>
        <p:spPr>
          <a:xfrm>
            <a:off x="2724514" y="539500"/>
            <a:ext cx="3694960" cy="402937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8" name="Shape 448"/>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bg>
      <p:bgPr>
        <a:solidFill>
          <a:schemeClr val="dk1"/>
        </a:solidFill>
      </p:bgPr>
    </p:bg>
    <p:spTree>
      <p:nvGrpSpPr>
        <p:cNvPr id="449" name="Shape 449"/>
        <p:cNvGrpSpPr/>
        <p:nvPr/>
      </p:nvGrpSpPr>
      <p:grpSpPr>
        <a:xfrm>
          <a:off x="0" y="0"/>
          <a:ext cx="0" cy="0"/>
          <a:chOff x="0" y="0"/>
          <a:chExt cx="0" cy="0"/>
        </a:xfrm>
      </p:grpSpPr>
      <p:sp>
        <p:nvSpPr>
          <p:cNvPr id="450" name="Google Shape;450;p48"/>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451" name="Google Shape;451;p48"/>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52" name="Google Shape;452;p48"/>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453" name="Google Shape;45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454" name="Shape 454"/>
        <p:cNvGrpSpPr/>
        <p:nvPr/>
      </p:nvGrpSpPr>
      <p:grpSpPr>
        <a:xfrm>
          <a:off x="0" y="0"/>
          <a:ext cx="0" cy="0"/>
          <a:chOff x="0" y="0"/>
          <a:chExt cx="0" cy="0"/>
        </a:xfrm>
      </p:grpSpPr>
      <p:sp>
        <p:nvSpPr>
          <p:cNvPr id="455" name="Google Shape;455;p49"/>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p:txBody>
      </p:sp>
      <p:sp>
        <p:nvSpPr>
          <p:cNvPr id="456" name="Google Shape;456;p49"/>
          <p:cNvSpPr txBox="1"/>
          <p:nvPr>
            <p:ph idx="1" type="body"/>
          </p:nvPr>
        </p:nvSpPr>
        <p:spPr>
          <a:xfrm>
            <a:off x="916300" y="1388550"/>
            <a:ext cx="7311300" cy="2366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457" name="Google Shape;457;p49"/>
          <p:cNvGrpSpPr/>
          <p:nvPr/>
        </p:nvGrpSpPr>
        <p:grpSpPr>
          <a:xfrm flipH="1">
            <a:off x="-981656" y="3132859"/>
            <a:ext cx="10703275" cy="3491820"/>
            <a:chOff x="-323806" y="3132859"/>
            <a:chExt cx="10703275" cy="3491820"/>
          </a:xfrm>
        </p:grpSpPr>
        <p:sp>
          <p:nvSpPr>
            <p:cNvPr id="458" name="Google Shape;458;p49"/>
            <p:cNvSpPr/>
            <p:nvPr/>
          </p:nvSpPr>
          <p:spPr>
            <a:xfrm>
              <a:off x="1206387" y="4047675"/>
              <a:ext cx="6731214" cy="1231548"/>
            </a:xfrm>
            <a:custGeom>
              <a:rect b="b" l="l" r="r" t="t"/>
              <a:pathLst>
                <a:path extrusionOk="0" h="26552" w="145124">
                  <a:moveTo>
                    <a:pt x="57424" y="1"/>
                  </a:moveTo>
                  <a:cubicBezTo>
                    <a:pt x="53793" y="1"/>
                    <a:pt x="50153" y="1032"/>
                    <a:pt x="46975" y="3124"/>
                  </a:cubicBezTo>
                  <a:cubicBezTo>
                    <a:pt x="42065" y="6496"/>
                    <a:pt x="38870" y="12057"/>
                    <a:pt x="33664" y="14838"/>
                  </a:cubicBezTo>
                  <a:cubicBezTo>
                    <a:pt x="28102" y="17796"/>
                    <a:pt x="21358" y="16968"/>
                    <a:pt x="15087" y="17382"/>
                  </a:cubicBezTo>
                  <a:cubicBezTo>
                    <a:pt x="8816" y="17796"/>
                    <a:pt x="1598" y="20517"/>
                    <a:pt x="1" y="26552"/>
                  </a:cubicBezTo>
                  <a:lnTo>
                    <a:pt x="144296" y="26552"/>
                  </a:lnTo>
                  <a:cubicBezTo>
                    <a:pt x="144414" y="26493"/>
                    <a:pt x="144473" y="26374"/>
                    <a:pt x="144591" y="26315"/>
                  </a:cubicBezTo>
                  <a:cubicBezTo>
                    <a:pt x="145124" y="21819"/>
                    <a:pt x="141337" y="17618"/>
                    <a:pt x="136960" y="16198"/>
                  </a:cubicBezTo>
                  <a:cubicBezTo>
                    <a:pt x="134983" y="15549"/>
                    <a:pt x="132920" y="15320"/>
                    <a:pt x="130832" y="15320"/>
                  </a:cubicBezTo>
                  <a:cubicBezTo>
                    <a:pt x="128358" y="15320"/>
                    <a:pt x="125850" y="15641"/>
                    <a:pt x="123412" y="15962"/>
                  </a:cubicBezTo>
                  <a:cubicBezTo>
                    <a:pt x="121102" y="16262"/>
                    <a:pt x="118746" y="16531"/>
                    <a:pt x="116422" y="16531"/>
                  </a:cubicBezTo>
                  <a:cubicBezTo>
                    <a:pt x="114163" y="16531"/>
                    <a:pt x="111933" y="16277"/>
                    <a:pt x="109804" y="15548"/>
                  </a:cubicBezTo>
                  <a:cubicBezTo>
                    <a:pt x="105769" y="14106"/>
                    <a:pt x="102126" y="10867"/>
                    <a:pt x="97837" y="10867"/>
                  </a:cubicBezTo>
                  <a:cubicBezTo>
                    <a:pt x="97725" y="10867"/>
                    <a:pt x="97612" y="10869"/>
                    <a:pt x="97499" y="10874"/>
                  </a:cubicBezTo>
                  <a:cubicBezTo>
                    <a:pt x="92825" y="11051"/>
                    <a:pt x="88980" y="15134"/>
                    <a:pt x="84306" y="15193"/>
                  </a:cubicBezTo>
                  <a:cubicBezTo>
                    <a:pt x="84279" y="15193"/>
                    <a:pt x="84253" y="15193"/>
                    <a:pt x="84226" y="15193"/>
                  </a:cubicBezTo>
                  <a:cubicBezTo>
                    <a:pt x="77945" y="15193"/>
                    <a:pt x="74287" y="8254"/>
                    <a:pt x="69456" y="4248"/>
                  </a:cubicBezTo>
                  <a:cubicBezTo>
                    <a:pt x="65969" y="1432"/>
                    <a:pt x="61702" y="1"/>
                    <a:pt x="574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49"/>
            <p:cNvGrpSpPr/>
            <p:nvPr/>
          </p:nvGrpSpPr>
          <p:grpSpPr>
            <a:xfrm>
              <a:off x="-323806" y="3409147"/>
              <a:ext cx="3829115" cy="2168166"/>
              <a:chOff x="2279125" y="2025650"/>
              <a:chExt cx="3315825" cy="1877525"/>
            </a:xfrm>
          </p:grpSpPr>
          <p:sp>
            <p:nvSpPr>
              <p:cNvPr id="460" name="Google Shape;460;p49"/>
              <p:cNvSpPr/>
              <p:nvPr/>
            </p:nvSpPr>
            <p:spPr>
              <a:xfrm>
                <a:off x="2283000" y="2025650"/>
                <a:ext cx="3304200" cy="1877525"/>
              </a:xfrm>
              <a:custGeom>
                <a:rect b="b" l="l" r="r" t="t"/>
                <a:pathLst>
                  <a:path extrusionOk="0" h="75101" w="132168">
                    <a:moveTo>
                      <a:pt x="30848" y="0"/>
                    </a:moveTo>
                    <a:cubicBezTo>
                      <a:pt x="30151" y="0"/>
                      <a:pt x="29466" y="130"/>
                      <a:pt x="28838" y="413"/>
                    </a:cubicBezTo>
                    <a:cubicBezTo>
                      <a:pt x="27754" y="877"/>
                      <a:pt x="26723" y="1444"/>
                      <a:pt x="25794" y="2167"/>
                    </a:cubicBezTo>
                    <a:cubicBezTo>
                      <a:pt x="24607" y="3044"/>
                      <a:pt x="23937" y="4488"/>
                      <a:pt x="22750" y="5417"/>
                    </a:cubicBezTo>
                    <a:cubicBezTo>
                      <a:pt x="22234" y="5829"/>
                      <a:pt x="21667" y="6190"/>
                      <a:pt x="21099" y="6551"/>
                    </a:cubicBezTo>
                    <a:cubicBezTo>
                      <a:pt x="20532" y="6913"/>
                      <a:pt x="19965" y="7428"/>
                      <a:pt x="19397" y="7790"/>
                    </a:cubicBezTo>
                    <a:cubicBezTo>
                      <a:pt x="18778" y="8151"/>
                      <a:pt x="18107" y="8409"/>
                      <a:pt x="17385" y="8615"/>
                    </a:cubicBezTo>
                    <a:cubicBezTo>
                      <a:pt x="16766" y="8873"/>
                      <a:pt x="16199" y="9182"/>
                      <a:pt x="15580" y="9544"/>
                    </a:cubicBezTo>
                    <a:cubicBezTo>
                      <a:pt x="14290" y="10214"/>
                      <a:pt x="13155" y="11091"/>
                      <a:pt x="11917" y="11865"/>
                    </a:cubicBezTo>
                    <a:cubicBezTo>
                      <a:pt x="10576" y="12690"/>
                      <a:pt x="9183" y="13361"/>
                      <a:pt x="7687" y="13877"/>
                    </a:cubicBezTo>
                    <a:cubicBezTo>
                      <a:pt x="6294" y="14393"/>
                      <a:pt x="5004" y="15115"/>
                      <a:pt x="3611" y="15579"/>
                    </a:cubicBezTo>
                    <a:cubicBezTo>
                      <a:pt x="3095" y="15786"/>
                      <a:pt x="2528" y="15992"/>
                      <a:pt x="2064" y="16302"/>
                    </a:cubicBezTo>
                    <a:cubicBezTo>
                      <a:pt x="1599" y="16714"/>
                      <a:pt x="1135" y="17127"/>
                      <a:pt x="774" y="17591"/>
                    </a:cubicBezTo>
                    <a:cubicBezTo>
                      <a:pt x="732" y="17633"/>
                      <a:pt x="758" y="17709"/>
                      <a:pt x="797" y="17709"/>
                    </a:cubicBezTo>
                    <a:cubicBezTo>
                      <a:pt x="806" y="17709"/>
                      <a:pt x="816" y="17704"/>
                      <a:pt x="826" y="17694"/>
                    </a:cubicBezTo>
                    <a:lnTo>
                      <a:pt x="877" y="17643"/>
                    </a:lnTo>
                    <a:lnTo>
                      <a:pt x="877" y="17643"/>
                    </a:lnTo>
                    <a:cubicBezTo>
                      <a:pt x="774" y="17798"/>
                      <a:pt x="619" y="18004"/>
                      <a:pt x="516" y="18210"/>
                    </a:cubicBezTo>
                    <a:cubicBezTo>
                      <a:pt x="361" y="18675"/>
                      <a:pt x="258" y="19087"/>
                      <a:pt x="258" y="19552"/>
                    </a:cubicBezTo>
                    <a:cubicBezTo>
                      <a:pt x="155" y="20222"/>
                      <a:pt x="52" y="20841"/>
                      <a:pt x="0" y="21512"/>
                    </a:cubicBezTo>
                    <a:cubicBezTo>
                      <a:pt x="0" y="22131"/>
                      <a:pt x="0" y="22750"/>
                      <a:pt x="155" y="23318"/>
                    </a:cubicBezTo>
                    <a:cubicBezTo>
                      <a:pt x="361" y="24091"/>
                      <a:pt x="619" y="24814"/>
                      <a:pt x="980" y="25484"/>
                    </a:cubicBezTo>
                    <a:cubicBezTo>
                      <a:pt x="1187" y="26155"/>
                      <a:pt x="1341" y="26877"/>
                      <a:pt x="1341" y="27548"/>
                    </a:cubicBezTo>
                    <a:cubicBezTo>
                      <a:pt x="1496" y="28167"/>
                      <a:pt x="1702" y="28786"/>
                      <a:pt x="1960" y="29405"/>
                    </a:cubicBezTo>
                    <a:cubicBezTo>
                      <a:pt x="2476" y="30849"/>
                      <a:pt x="1960" y="32449"/>
                      <a:pt x="2270" y="33945"/>
                    </a:cubicBezTo>
                    <a:cubicBezTo>
                      <a:pt x="2425" y="34667"/>
                      <a:pt x="2631" y="35338"/>
                      <a:pt x="2837" y="36008"/>
                    </a:cubicBezTo>
                    <a:cubicBezTo>
                      <a:pt x="3199" y="36834"/>
                      <a:pt x="3456" y="37607"/>
                      <a:pt x="3611" y="38484"/>
                    </a:cubicBezTo>
                    <a:cubicBezTo>
                      <a:pt x="3714" y="40084"/>
                      <a:pt x="3766" y="41683"/>
                      <a:pt x="3663" y="43282"/>
                    </a:cubicBezTo>
                    <a:cubicBezTo>
                      <a:pt x="3663" y="44881"/>
                      <a:pt x="3611" y="46429"/>
                      <a:pt x="3456" y="47977"/>
                    </a:cubicBezTo>
                    <a:cubicBezTo>
                      <a:pt x="3250" y="51278"/>
                      <a:pt x="3250" y="54580"/>
                      <a:pt x="3405" y="57881"/>
                    </a:cubicBezTo>
                    <a:cubicBezTo>
                      <a:pt x="3456" y="59532"/>
                      <a:pt x="3250" y="61183"/>
                      <a:pt x="2786" y="62731"/>
                    </a:cubicBezTo>
                    <a:cubicBezTo>
                      <a:pt x="2373" y="64278"/>
                      <a:pt x="2322" y="65878"/>
                      <a:pt x="2064" y="67477"/>
                    </a:cubicBezTo>
                    <a:cubicBezTo>
                      <a:pt x="1754" y="68921"/>
                      <a:pt x="1702" y="70417"/>
                      <a:pt x="1806" y="71862"/>
                    </a:cubicBezTo>
                    <a:cubicBezTo>
                      <a:pt x="1909" y="72636"/>
                      <a:pt x="2167" y="73151"/>
                      <a:pt x="2992" y="73255"/>
                    </a:cubicBezTo>
                    <a:cubicBezTo>
                      <a:pt x="3439" y="73289"/>
                      <a:pt x="3892" y="73300"/>
                      <a:pt x="4347" y="73300"/>
                    </a:cubicBezTo>
                    <a:cubicBezTo>
                      <a:pt x="5256" y="73300"/>
                      <a:pt x="6173" y="73255"/>
                      <a:pt x="7068" y="73255"/>
                    </a:cubicBezTo>
                    <a:cubicBezTo>
                      <a:pt x="7738" y="73255"/>
                      <a:pt x="8409" y="73255"/>
                      <a:pt x="9080" y="73151"/>
                    </a:cubicBezTo>
                    <a:cubicBezTo>
                      <a:pt x="9905" y="73048"/>
                      <a:pt x="10679" y="72790"/>
                      <a:pt x="11556" y="72687"/>
                    </a:cubicBezTo>
                    <a:cubicBezTo>
                      <a:pt x="12278" y="72636"/>
                      <a:pt x="13000" y="72584"/>
                      <a:pt x="13722" y="72429"/>
                    </a:cubicBezTo>
                    <a:cubicBezTo>
                      <a:pt x="14496" y="72223"/>
                      <a:pt x="15322" y="72017"/>
                      <a:pt x="16095" y="71759"/>
                    </a:cubicBezTo>
                    <a:cubicBezTo>
                      <a:pt x="17540" y="71243"/>
                      <a:pt x="19088" y="70830"/>
                      <a:pt x="20635" y="70520"/>
                    </a:cubicBezTo>
                    <a:cubicBezTo>
                      <a:pt x="22234" y="70263"/>
                      <a:pt x="23834" y="69695"/>
                      <a:pt x="25433" y="69695"/>
                    </a:cubicBezTo>
                    <a:cubicBezTo>
                      <a:pt x="26929" y="69592"/>
                      <a:pt x="28425" y="69334"/>
                      <a:pt x="29869" y="68973"/>
                    </a:cubicBezTo>
                    <a:cubicBezTo>
                      <a:pt x="36421" y="67786"/>
                      <a:pt x="43024" y="66961"/>
                      <a:pt x="49679" y="66497"/>
                    </a:cubicBezTo>
                    <a:cubicBezTo>
                      <a:pt x="51330" y="66497"/>
                      <a:pt x="52929" y="66600"/>
                      <a:pt x="54528" y="66858"/>
                    </a:cubicBezTo>
                    <a:cubicBezTo>
                      <a:pt x="56179" y="67012"/>
                      <a:pt x="57882" y="67167"/>
                      <a:pt x="59584" y="67322"/>
                    </a:cubicBezTo>
                    <a:cubicBezTo>
                      <a:pt x="62989" y="67632"/>
                      <a:pt x="66394" y="67941"/>
                      <a:pt x="69747" y="68457"/>
                    </a:cubicBezTo>
                    <a:cubicBezTo>
                      <a:pt x="73152" y="68921"/>
                      <a:pt x="76608" y="69386"/>
                      <a:pt x="80013" y="69850"/>
                    </a:cubicBezTo>
                    <a:cubicBezTo>
                      <a:pt x="83211" y="70366"/>
                      <a:pt x="86461" y="70727"/>
                      <a:pt x="89711" y="70933"/>
                    </a:cubicBezTo>
                    <a:cubicBezTo>
                      <a:pt x="93013" y="71036"/>
                      <a:pt x="96263" y="71501"/>
                      <a:pt x="99564" y="71913"/>
                    </a:cubicBezTo>
                    <a:cubicBezTo>
                      <a:pt x="101267" y="72120"/>
                      <a:pt x="102918" y="72378"/>
                      <a:pt x="104620" y="72739"/>
                    </a:cubicBezTo>
                    <a:cubicBezTo>
                      <a:pt x="106116" y="73151"/>
                      <a:pt x="107612" y="73409"/>
                      <a:pt x="109160" y="73564"/>
                    </a:cubicBezTo>
                    <a:cubicBezTo>
                      <a:pt x="110707" y="73616"/>
                      <a:pt x="112255" y="73822"/>
                      <a:pt x="113803" y="73874"/>
                    </a:cubicBezTo>
                    <a:cubicBezTo>
                      <a:pt x="115231" y="73874"/>
                      <a:pt x="116748" y="74137"/>
                      <a:pt x="118312" y="74137"/>
                    </a:cubicBezTo>
                    <a:cubicBezTo>
                      <a:pt x="118442" y="74137"/>
                      <a:pt x="118573" y="74136"/>
                      <a:pt x="118704" y="74132"/>
                    </a:cubicBezTo>
                    <a:cubicBezTo>
                      <a:pt x="119185" y="74132"/>
                      <a:pt x="119667" y="74109"/>
                      <a:pt x="120148" y="74109"/>
                    </a:cubicBezTo>
                    <a:cubicBezTo>
                      <a:pt x="120389" y="74109"/>
                      <a:pt x="120629" y="74114"/>
                      <a:pt x="120870" y="74132"/>
                    </a:cubicBezTo>
                    <a:cubicBezTo>
                      <a:pt x="121696" y="74235"/>
                      <a:pt x="122573" y="74338"/>
                      <a:pt x="123398" y="74544"/>
                    </a:cubicBezTo>
                    <a:cubicBezTo>
                      <a:pt x="124541" y="74702"/>
                      <a:pt x="125714" y="74769"/>
                      <a:pt x="126894" y="74769"/>
                    </a:cubicBezTo>
                    <a:cubicBezTo>
                      <a:pt x="127259" y="74769"/>
                      <a:pt x="127624" y="74763"/>
                      <a:pt x="127989" y="74751"/>
                    </a:cubicBezTo>
                    <a:cubicBezTo>
                      <a:pt x="128962" y="74751"/>
                      <a:pt x="129967" y="75101"/>
                      <a:pt x="130928" y="75101"/>
                    </a:cubicBezTo>
                    <a:cubicBezTo>
                      <a:pt x="131190" y="75101"/>
                      <a:pt x="131449" y="75075"/>
                      <a:pt x="131704" y="75009"/>
                    </a:cubicBezTo>
                    <a:cubicBezTo>
                      <a:pt x="131755" y="75009"/>
                      <a:pt x="131755" y="74957"/>
                      <a:pt x="131755" y="74957"/>
                    </a:cubicBezTo>
                    <a:cubicBezTo>
                      <a:pt x="131910" y="74183"/>
                      <a:pt x="131755" y="73461"/>
                      <a:pt x="131910" y="72687"/>
                    </a:cubicBezTo>
                    <a:cubicBezTo>
                      <a:pt x="132065" y="71965"/>
                      <a:pt x="132116" y="71243"/>
                      <a:pt x="132116" y="70520"/>
                    </a:cubicBezTo>
                    <a:cubicBezTo>
                      <a:pt x="132168" y="68870"/>
                      <a:pt x="132065" y="67270"/>
                      <a:pt x="132116" y="65671"/>
                    </a:cubicBezTo>
                    <a:lnTo>
                      <a:pt x="132116" y="63298"/>
                    </a:lnTo>
                    <a:cubicBezTo>
                      <a:pt x="132116" y="62834"/>
                      <a:pt x="131962" y="62370"/>
                      <a:pt x="131755" y="62008"/>
                    </a:cubicBezTo>
                    <a:cubicBezTo>
                      <a:pt x="131085" y="61235"/>
                      <a:pt x="130156" y="60616"/>
                      <a:pt x="129124" y="60409"/>
                    </a:cubicBezTo>
                    <a:cubicBezTo>
                      <a:pt x="128763" y="60203"/>
                      <a:pt x="128350" y="60048"/>
                      <a:pt x="127938" y="59893"/>
                    </a:cubicBezTo>
                    <a:cubicBezTo>
                      <a:pt x="127164" y="59790"/>
                      <a:pt x="126906" y="59120"/>
                      <a:pt x="126287" y="58707"/>
                    </a:cubicBezTo>
                    <a:cubicBezTo>
                      <a:pt x="125874" y="58552"/>
                      <a:pt x="125462" y="58397"/>
                      <a:pt x="125049" y="58294"/>
                    </a:cubicBezTo>
                    <a:cubicBezTo>
                      <a:pt x="124327" y="57985"/>
                      <a:pt x="123604" y="57572"/>
                      <a:pt x="122934" y="57108"/>
                    </a:cubicBezTo>
                    <a:cubicBezTo>
                      <a:pt x="120251" y="55766"/>
                      <a:pt x="117517" y="54425"/>
                      <a:pt x="115196" y="52465"/>
                    </a:cubicBezTo>
                    <a:cubicBezTo>
                      <a:pt x="114164" y="51485"/>
                      <a:pt x="113235" y="50453"/>
                      <a:pt x="112358" y="49369"/>
                    </a:cubicBezTo>
                    <a:cubicBezTo>
                      <a:pt x="111894" y="48854"/>
                      <a:pt x="111326" y="48389"/>
                      <a:pt x="110862" y="47873"/>
                    </a:cubicBezTo>
                    <a:cubicBezTo>
                      <a:pt x="110398" y="47306"/>
                      <a:pt x="110088" y="46635"/>
                      <a:pt x="109676" y="46068"/>
                    </a:cubicBezTo>
                    <a:cubicBezTo>
                      <a:pt x="108902" y="44933"/>
                      <a:pt x="108025" y="43901"/>
                      <a:pt x="106942" y="43024"/>
                    </a:cubicBezTo>
                    <a:cubicBezTo>
                      <a:pt x="105910" y="42405"/>
                      <a:pt x="104826" y="41889"/>
                      <a:pt x="103640" y="41528"/>
                    </a:cubicBezTo>
                    <a:cubicBezTo>
                      <a:pt x="102969" y="41270"/>
                      <a:pt x="102350" y="40857"/>
                      <a:pt x="101886" y="40393"/>
                    </a:cubicBezTo>
                    <a:cubicBezTo>
                      <a:pt x="101525" y="39877"/>
                      <a:pt x="101112" y="39465"/>
                      <a:pt x="100648" y="39103"/>
                    </a:cubicBezTo>
                    <a:cubicBezTo>
                      <a:pt x="100080" y="38794"/>
                      <a:pt x="99513" y="38588"/>
                      <a:pt x="98894" y="38484"/>
                    </a:cubicBezTo>
                    <a:cubicBezTo>
                      <a:pt x="98068" y="38330"/>
                      <a:pt x="97243" y="38072"/>
                      <a:pt x="96521" y="37659"/>
                    </a:cubicBezTo>
                    <a:cubicBezTo>
                      <a:pt x="95334" y="37040"/>
                      <a:pt x="94251" y="36215"/>
                      <a:pt x="93013" y="35699"/>
                    </a:cubicBezTo>
                    <a:cubicBezTo>
                      <a:pt x="91775" y="35183"/>
                      <a:pt x="90588" y="35441"/>
                      <a:pt x="89402" y="35028"/>
                    </a:cubicBezTo>
                    <a:cubicBezTo>
                      <a:pt x="87957" y="34512"/>
                      <a:pt x="87080" y="33274"/>
                      <a:pt x="86048" y="32242"/>
                    </a:cubicBezTo>
                    <a:cubicBezTo>
                      <a:pt x="85068" y="31210"/>
                      <a:pt x="83933" y="30127"/>
                      <a:pt x="82850" y="29044"/>
                    </a:cubicBezTo>
                    <a:cubicBezTo>
                      <a:pt x="81921" y="28064"/>
                      <a:pt x="80941" y="27135"/>
                      <a:pt x="79910" y="26310"/>
                    </a:cubicBezTo>
                    <a:cubicBezTo>
                      <a:pt x="78826" y="25536"/>
                      <a:pt x="77588" y="25226"/>
                      <a:pt x="76402" y="24556"/>
                    </a:cubicBezTo>
                    <a:cubicBezTo>
                      <a:pt x="75886" y="24246"/>
                      <a:pt x="75370" y="23833"/>
                      <a:pt x="74906" y="23421"/>
                    </a:cubicBezTo>
                    <a:cubicBezTo>
                      <a:pt x="74286" y="23008"/>
                      <a:pt x="73667" y="22698"/>
                      <a:pt x="73100" y="22234"/>
                    </a:cubicBezTo>
                    <a:cubicBezTo>
                      <a:pt x="72171" y="21306"/>
                      <a:pt x="71036" y="20635"/>
                      <a:pt x="69850" y="20171"/>
                    </a:cubicBezTo>
                    <a:cubicBezTo>
                      <a:pt x="69179" y="19964"/>
                      <a:pt x="68560" y="19810"/>
                      <a:pt x="67890" y="19655"/>
                    </a:cubicBezTo>
                    <a:cubicBezTo>
                      <a:pt x="67064" y="19552"/>
                      <a:pt x="66290" y="19345"/>
                      <a:pt x="65517" y="19087"/>
                    </a:cubicBezTo>
                    <a:cubicBezTo>
                      <a:pt x="65001" y="18829"/>
                      <a:pt x="64433" y="18571"/>
                      <a:pt x="63866" y="18417"/>
                    </a:cubicBezTo>
                    <a:cubicBezTo>
                      <a:pt x="63453" y="18314"/>
                      <a:pt x="63092" y="18210"/>
                      <a:pt x="62731" y="18056"/>
                    </a:cubicBezTo>
                    <a:cubicBezTo>
                      <a:pt x="62318" y="17849"/>
                      <a:pt x="61905" y="17591"/>
                      <a:pt x="61493" y="17385"/>
                    </a:cubicBezTo>
                    <a:cubicBezTo>
                      <a:pt x="60203" y="16869"/>
                      <a:pt x="58810" y="16353"/>
                      <a:pt x="57469" y="15992"/>
                    </a:cubicBezTo>
                    <a:cubicBezTo>
                      <a:pt x="56231" y="15425"/>
                      <a:pt x="55044" y="14806"/>
                      <a:pt x="53909" y="14083"/>
                    </a:cubicBezTo>
                    <a:cubicBezTo>
                      <a:pt x="52516" y="13309"/>
                      <a:pt x="51330" y="12020"/>
                      <a:pt x="50143" y="10936"/>
                    </a:cubicBezTo>
                    <a:cubicBezTo>
                      <a:pt x="49008" y="9905"/>
                      <a:pt x="47822" y="8821"/>
                      <a:pt x="46687" y="7686"/>
                    </a:cubicBezTo>
                    <a:cubicBezTo>
                      <a:pt x="46120" y="7171"/>
                      <a:pt x="45604" y="6655"/>
                      <a:pt x="45088" y="6087"/>
                    </a:cubicBezTo>
                    <a:cubicBezTo>
                      <a:pt x="44675" y="5623"/>
                      <a:pt x="44314" y="5262"/>
                      <a:pt x="43850" y="4849"/>
                    </a:cubicBezTo>
                    <a:cubicBezTo>
                      <a:pt x="43385" y="4591"/>
                      <a:pt x="42818" y="4385"/>
                      <a:pt x="42250" y="4282"/>
                    </a:cubicBezTo>
                    <a:cubicBezTo>
                      <a:pt x="41425" y="4024"/>
                      <a:pt x="40600" y="3714"/>
                      <a:pt x="39774" y="3301"/>
                    </a:cubicBezTo>
                    <a:cubicBezTo>
                      <a:pt x="39207" y="2992"/>
                      <a:pt x="38639" y="2734"/>
                      <a:pt x="37969" y="2528"/>
                    </a:cubicBezTo>
                    <a:cubicBezTo>
                      <a:pt x="37246" y="2321"/>
                      <a:pt x="36421" y="2270"/>
                      <a:pt x="35699" y="1960"/>
                    </a:cubicBezTo>
                    <a:cubicBezTo>
                      <a:pt x="34977" y="1651"/>
                      <a:pt x="34254" y="1341"/>
                      <a:pt x="33584" y="928"/>
                    </a:cubicBezTo>
                    <a:cubicBezTo>
                      <a:pt x="33171" y="619"/>
                      <a:pt x="32707" y="361"/>
                      <a:pt x="32191" y="155"/>
                    </a:cubicBezTo>
                    <a:cubicBezTo>
                      <a:pt x="31747" y="54"/>
                      <a:pt x="31295" y="0"/>
                      <a:pt x="308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
              <p:cNvSpPr/>
              <p:nvPr/>
            </p:nvSpPr>
            <p:spPr>
              <a:xfrm>
                <a:off x="2279125" y="2604700"/>
                <a:ext cx="3315825" cy="1073050"/>
              </a:xfrm>
              <a:custGeom>
                <a:rect b="b" l="l" r="r" t="t"/>
                <a:pathLst>
                  <a:path extrusionOk="0" h="42922" w="132633">
                    <a:moveTo>
                      <a:pt x="78672" y="2167"/>
                    </a:moveTo>
                    <a:cubicBezTo>
                      <a:pt x="78678" y="2167"/>
                      <a:pt x="78684" y="2168"/>
                      <a:pt x="78690" y="2168"/>
                    </a:cubicBezTo>
                    <a:lnTo>
                      <a:pt x="78690" y="2168"/>
                    </a:lnTo>
                    <a:cubicBezTo>
                      <a:pt x="78701" y="2168"/>
                      <a:pt x="78712" y="2167"/>
                      <a:pt x="78723" y="2167"/>
                    </a:cubicBezTo>
                    <a:close/>
                    <a:moveTo>
                      <a:pt x="30643" y="1"/>
                    </a:moveTo>
                    <a:cubicBezTo>
                      <a:pt x="30128" y="1"/>
                      <a:pt x="29612" y="52"/>
                      <a:pt x="29147" y="156"/>
                    </a:cubicBezTo>
                    <a:cubicBezTo>
                      <a:pt x="28683" y="310"/>
                      <a:pt x="28167" y="413"/>
                      <a:pt x="27703" y="413"/>
                    </a:cubicBezTo>
                    <a:lnTo>
                      <a:pt x="27600" y="413"/>
                    </a:lnTo>
                    <a:cubicBezTo>
                      <a:pt x="27290" y="413"/>
                      <a:pt x="27032" y="413"/>
                      <a:pt x="26723" y="362"/>
                    </a:cubicBezTo>
                    <a:cubicBezTo>
                      <a:pt x="26310" y="362"/>
                      <a:pt x="25949" y="310"/>
                      <a:pt x="25536" y="310"/>
                    </a:cubicBezTo>
                    <a:cubicBezTo>
                      <a:pt x="25227" y="310"/>
                      <a:pt x="24969" y="362"/>
                      <a:pt x="24659" y="362"/>
                    </a:cubicBezTo>
                    <a:cubicBezTo>
                      <a:pt x="24505" y="362"/>
                      <a:pt x="24298" y="465"/>
                      <a:pt x="24092" y="465"/>
                    </a:cubicBezTo>
                    <a:cubicBezTo>
                      <a:pt x="23834" y="517"/>
                      <a:pt x="23524" y="568"/>
                      <a:pt x="23266" y="620"/>
                    </a:cubicBezTo>
                    <a:lnTo>
                      <a:pt x="21822" y="620"/>
                    </a:lnTo>
                    <a:lnTo>
                      <a:pt x="21151" y="671"/>
                    </a:lnTo>
                    <a:lnTo>
                      <a:pt x="19913" y="671"/>
                    </a:lnTo>
                    <a:cubicBezTo>
                      <a:pt x="19866" y="681"/>
                      <a:pt x="19820" y="685"/>
                      <a:pt x="19776" y="685"/>
                    </a:cubicBezTo>
                    <a:cubicBezTo>
                      <a:pt x="19580" y="685"/>
                      <a:pt x="19411" y="601"/>
                      <a:pt x="19243" y="517"/>
                    </a:cubicBezTo>
                    <a:cubicBezTo>
                      <a:pt x="19206" y="480"/>
                      <a:pt x="19144" y="444"/>
                      <a:pt x="19074" y="444"/>
                    </a:cubicBezTo>
                    <a:cubicBezTo>
                      <a:pt x="19045" y="444"/>
                      <a:pt x="19015" y="450"/>
                      <a:pt x="18985" y="465"/>
                    </a:cubicBezTo>
                    <a:cubicBezTo>
                      <a:pt x="18830" y="465"/>
                      <a:pt x="18675" y="568"/>
                      <a:pt x="18624" y="671"/>
                    </a:cubicBezTo>
                    <a:cubicBezTo>
                      <a:pt x="18366" y="981"/>
                      <a:pt x="18830" y="1239"/>
                      <a:pt x="19088" y="1342"/>
                    </a:cubicBezTo>
                    <a:cubicBezTo>
                      <a:pt x="19397" y="1497"/>
                      <a:pt x="19758" y="1600"/>
                      <a:pt x="20120" y="1600"/>
                    </a:cubicBezTo>
                    <a:lnTo>
                      <a:pt x="20584" y="1600"/>
                    </a:lnTo>
                    <a:lnTo>
                      <a:pt x="21409" y="1548"/>
                    </a:lnTo>
                    <a:cubicBezTo>
                      <a:pt x="21822" y="1548"/>
                      <a:pt x="22286" y="1497"/>
                      <a:pt x="22802" y="1497"/>
                    </a:cubicBezTo>
                    <a:cubicBezTo>
                      <a:pt x="23266" y="1497"/>
                      <a:pt x="23731" y="1445"/>
                      <a:pt x="24195" y="1342"/>
                    </a:cubicBezTo>
                    <a:cubicBezTo>
                      <a:pt x="24659" y="1290"/>
                      <a:pt x="25072" y="1239"/>
                      <a:pt x="25485" y="1239"/>
                    </a:cubicBezTo>
                    <a:lnTo>
                      <a:pt x="25639" y="1239"/>
                    </a:lnTo>
                    <a:cubicBezTo>
                      <a:pt x="25846" y="1239"/>
                      <a:pt x="26052" y="1239"/>
                      <a:pt x="26310" y="1290"/>
                    </a:cubicBezTo>
                    <a:lnTo>
                      <a:pt x="27806" y="1290"/>
                    </a:lnTo>
                    <a:cubicBezTo>
                      <a:pt x="28116" y="1290"/>
                      <a:pt x="28425" y="1290"/>
                      <a:pt x="28735" y="1239"/>
                    </a:cubicBezTo>
                    <a:cubicBezTo>
                      <a:pt x="28889" y="1239"/>
                      <a:pt x="29044" y="1136"/>
                      <a:pt x="29147" y="1084"/>
                    </a:cubicBezTo>
                    <a:cubicBezTo>
                      <a:pt x="29509" y="981"/>
                      <a:pt x="29870" y="929"/>
                      <a:pt x="30231" y="878"/>
                    </a:cubicBezTo>
                    <a:cubicBezTo>
                      <a:pt x="30798" y="878"/>
                      <a:pt x="31366" y="878"/>
                      <a:pt x="31985" y="826"/>
                    </a:cubicBezTo>
                    <a:lnTo>
                      <a:pt x="36731" y="826"/>
                    </a:lnTo>
                    <a:cubicBezTo>
                      <a:pt x="37350" y="826"/>
                      <a:pt x="37969" y="878"/>
                      <a:pt x="38588" y="929"/>
                    </a:cubicBezTo>
                    <a:lnTo>
                      <a:pt x="38743" y="929"/>
                    </a:lnTo>
                    <a:cubicBezTo>
                      <a:pt x="39155" y="981"/>
                      <a:pt x="39568" y="1084"/>
                      <a:pt x="39929" y="1290"/>
                    </a:cubicBezTo>
                    <a:cubicBezTo>
                      <a:pt x="40290" y="1548"/>
                      <a:pt x="40651" y="1703"/>
                      <a:pt x="41116" y="1755"/>
                    </a:cubicBezTo>
                    <a:cubicBezTo>
                      <a:pt x="41374" y="1755"/>
                      <a:pt x="41632" y="1806"/>
                      <a:pt x="41941" y="1858"/>
                    </a:cubicBezTo>
                    <a:cubicBezTo>
                      <a:pt x="42612" y="1961"/>
                      <a:pt x="43231" y="2064"/>
                      <a:pt x="43902" y="2064"/>
                    </a:cubicBezTo>
                    <a:lnTo>
                      <a:pt x="44314" y="2064"/>
                    </a:lnTo>
                    <a:cubicBezTo>
                      <a:pt x="44572" y="2064"/>
                      <a:pt x="44830" y="2013"/>
                      <a:pt x="45140" y="1961"/>
                    </a:cubicBezTo>
                    <a:cubicBezTo>
                      <a:pt x="45398" y="1910"/>
                      <a:pt x="45656" y="1858"/>
                      <a:pt x="45913" y="1858"/>
                    </a:cubicBezTo>
                    <a:cubicBezTo>
                      <a:pt x="46223" y="1858"/>
                      <a:pt x="46481" y="1806"/>
                      <a:pt x="46739" y="1755"/>
                    </a:cubicBezTo>
                    <a:cubicBezTo>
                      <a:pt x="46997" y="1703"/>
                      <a:pt x="47203" y="1703"/>
                      <a:pt x="47409" y="1652"/>
                    </a:cubicBezTo>
                    <a:lnTo>
                      <a:pt x="48029" y="1652"/>
                    </a:lnTo>
                    <a:cubicBezTo>
                      <a:pt x="48338" y="1652"/>
                      <a:pt x="48648" y="1600"/>
                      <a:pt x="49009" y="1548"/>
                    </a:cubicBezTo>
                    <a:cubicBezTo>
                      <a:pt x="49525" y="1497"/>
                      <a:pt x="49989" y="1445"/>
                      <a:pt x="50505" y="1445"/>
                    </a:cubicBezTo>
                    <a:lnTo>
                      <a:pt x="52104" y="1445"/>
                    </a:lnTo>
                    <a:cubicBezTo>
                      <a:pt x="52465" y="1497"/>
                      <a:pt x="52775" y="1548"/>
                      <a:pt x="53136" y="1652"/>
                    </a:cubicBezTo>
                    <a:cubicBezTo>
                      <a:pt x="53342" y="1703"/>
                      <a:pt x="53548" y="1755"/>
                      <a:pt x="53755" y="1755"/>
                    </a:cubicBezTo>
                    <a:cubicBezTo>
                      <a:pt x="53961" y="1806"/>
                      <a:pt x="54167" y="1806"/>
                      <a:pt x="54322" y="1858"/>
                    </a:cubicBezTo>
                    <a:lnTo>
                      <a:pt x="54477" y="1858"/>
                    </a:lnTo>
                    <a:cubicBezTo>
                      <a:pt x="54683" y="1858"/>
                      <a:pt x="54890" y="1910"/>
                      <a:pt x="55044" y="1910"/>
                    </a:cubicBezTo>
                    <a:lnTo>
                      <a:pt x="55302" y="1961"/>
                    </a:lnTo>
                    <a:cubicBezTo>
                      <a:pt x="55612" y="2013"/>
                      <a:pt x="55921" y="2064"/>
                      <a:pt x="56231" y="2064"/>
                    </a:cubicBezTo>
                    <a:lnTo>
                      <a:pt x="59945" y="2064"/>
                    </a:lnTo>
                    <a:cubicBezTo>
                      <a:pt x="60100" y="2064"/>
                      <a:pt x="60203" y="2116"/>
                      <a:pt x="60306" y="2219"/>
                    </a:cubicBezTo>
                    <a:cubicBezTo>
                      <a:pt x="60513" y="2374"/>
                      <a:pt x="60771" y="2477"/>
                      <a:pt x="60977" y="2529"/>
                    </a:cubicBezTo>
                    <a:lnTo>
                      <a:pt x="61132" y="2529"/>
                    </a:lnTo>
                    <a:cubicBezTo>
                      <a:pt x="61338" y="2529"/>
                      <a:pt x="61493" y="2580"/>
                      <a:pt x="61648" y="2632"/>
                    </a:cubicBezTo>
                    <a:lnTo>
                      <a:pt x="61854" y="2735"/>
                    </a:lnTo>
                    <a:cubicBezTo>
                      <a:pt x="62009" y="2838"/>
                      <a:pt x="62215" y="2890"/>
                      <a:pt x="62370" y="2941"/>
                    </a:cubicBezTo>
                    <a:cubicBezTo>
                      <a:pt x="62679" y="3044"/>
                      <a:pt x="62989" y="3044"/>
                      <a:pt x="63299" y="3044"/>
                    </a:cubicBezTo>
                    <a:cubicBezTo>
                      <a:pt x="63866" y="3044"/>
                      <a:pt x="64433" y="2993"/>
                      <a:pt x="65001" y="2838"/>
                    </a:cubicBezTo>
                    <a:lnTo>
                      <a:pt x="65414" y="2735"/>
                    </a:lnTo>
                    <a:cubicBezTo>
                      <a:pt x="65723" y="2683"/>
                      <a:pt x="65981" y="2632"/>
                      <a:pt x="66291" y="2580"/>
                    </a:cubicBezTo>
                    <a:cubicBezTo>
                      <a:pt x="67013" y="2374"/>
                      <a:pt x="67787" y="2271"/>
                      <a:pt x="68560" y="2219"/>
                    </a:cubicBezTo>
                    <a:lnTo>
                      <a:pt x="69799" y="2219"/>
                    </a:lnTo>
                    <a:cubicBezTo>
                      <a:pt x="69876" y="2245"/>
                      <a:pt x="69966" y="2258"/>
                      <a:pt x="70057" y="2258"/>
                    </a:cubicBezTo>
                    <a:cubicBezTo>
                      <a:pt x="70147" y="2258"/>
                      <a:pt x="70237" y="2245"/>
                      <a:pt x="70314" y="2219"/>
                    </a:cubicBezTo>
                    <a:lnTo>
                      <a:pt x="70934" y="2167"/>
                    </a:lnTo>
                    <a:cubicBezTo>
                      <a:pt x="71243" y="2116"/>
                      <a:pt x="71501" y="2064"/>
                      <a:pt x="71810" y="2013"/>
                    </a:cubicBezTo>
                    <a:lnTo>
                      <a:pt x="73410" y="2013"/>
                    </a:lnTo>
                    <a:cubicBezTo>
                      <a:pt x="73719" y="2013"/>
                      <a:pt x="74080" y="1961"/>
                      <a:pt x="74390" y="1858"/>
                    </a:cubicBezTo>
                    <a:cubicBezTo>
                      <a:pt x="74545" y="1806"/>
                      <a:pt x="74699" y="1755"/>
                      <a:pt x="74854" y="1755"/>
                    </a:cubicBezTo>
                    <a:cubicBezTo>
                      <a:pt x="75215" y="1652"/>
                      <a:pt x="77072" y="1858"/>
                      <a:pt x="76866" y="1033"/>
                    </a:cubicBezTo>
                    <a:cubicBezTo>
                      <a:pt x="76821" y="763"/>
                      <a:pt x="76482" y="679"/>
                      <a:pt x="76080" y="679"/>
                    </a:cubicBezTo>
                    <a:cubicBezTo>
                      <a:pt x="75560" y="679"/>
                      <a:pt x="74932" y="820"/>
                      <a:pt x="74699" y="878"/>
                    </a:cubicBezTo>
                    <a:cubicBezTo>
                      <a:pt x="74545" y="878"/>
                      <a:pt x="74338" y="981"/>
                      <a:pt x="74184" y="981"/>
                    </a:cubicBezTo>
                    <a:cubicBezTo>
                      <a:pt x="73874" y="1084"/>
                      <a:pt x="73513" y="1136"/>
                      <a:pt x="73203" y="1187"/>
                    </a:cubicBezTo>
                    <a:lnTo>
                      <a:pt x="71656" y="1187"/>
                    </a:lnTo>
                    <a:cubicBezTo>
                      <a:pt x="71398" y="1187"/>
                      <a:pt x="71088" y="1239"/>
                      <a:pt x="70830" y="1290"/>
                    </a:cubicBezTo>
                    <a:cubicBezTo>
                      <a:pt x="70572" y="1342"/>
                      <a:pt x="70366" y="1342"/>
                      <a:pt x="70160" y="1394"/>
                    </a:cubicBezTo>
                    <a:lnTo>
                      <a:pt x="68560" y="1394"/>
                    </a:lnTo>
                    <a:cubicBezTo>
                      <a:pt x="67993" y="1394"/>
                      <a:pt x="67477" y="1445"/>
                      <a:pt x="66961" y="1548"/>
                    </a:cubicBezTo>
                    <a:lnTo>
                      <a:pt x="65826" y="1806"/>
                    </a:lnTo>
                    <a:cubicBezTo>
                      <a:pt x="65156" y="1910"/>
                      <a:pt x="64537" y="2064"/>
                      <a:pt x="63918" y="2167"/>
                    </a:cubicBezTo>
                    <a:cubicBezTo>
                      <a:pt x="63711" y="2219"/>
                      <a:pt x="63453" y="2219"/>
                      <a:pt x="63247" y="2219"/>
                    </a:cubicBezTo>
                    <a:cubicBezTo>
                      <a:pt x="62989" y="2219"/>
                      <a:pt x="62679" y="2167"/>
                      <a:pt x="62422" y="2064"/>
                    </a:cubicBezTo>
                    <a:cubicBezTo>
                      <a:pt x="62370" y="2064"/>
                      <a:pt x="62267" y="2013"/>
                      <a:pt x="62164" y="1961"/>
                    </a:cubicBezTo>
                    <a:cubicBezTo>
                      <a:pt x="62009" y="1910"/>
                      <a:pt x="61906" y="1858"/>
                      <a:pt x="61751" y="1806"/>
                    </a:cubicBezTo>
                    <a:cubicBezTo>
                      <a:pt x="61596" y="1755"/>
                      <a:pt x="61493" y="1703"/>
                      <a:pt x="61338" y="1703"/>
                    </a:cubicBezTo>
                    <a:lnTo>
                      <a:pt x="61080" y="1652"/>
                    </a:lnTo>
                    <a:cubicBezTo>
                      <a:pt x="60977" y="1600"/>
                      <a:pt x="60874" y="1548"/>
                      <a:pt x="60771" y="1497"/>
                    </a:cubicBezTo>
                    <a:cubicBezTo>
                      <a:pt x="60513" y="1290"/>
                      <a:pt x="60255" y="1187"/>
                      <a:pt x="59945" y="1187"/>
                    </a:cubicBezTo>
                    <a:lnTo>
                      <a:pt x="56231" y="1187"/>
                    </a:lnTo>
                    <a:cubicBezTo>
                      <a:pt x="55921" y="1187"/>
                      <a:pt x="55612" y="1136"/>
                      <a:pt x="55302" y="1084"/>
                    </a:cubicBezTo>
                    <a:cubicBezTo>
                      <a:pt x="55044" y="1033"/>
                      <a:pt x="54787" y="1033"/>
                      <a:pt x="54529" y="981"/>
                    </a:cubicBezTo>
                    <a:cubicBezTo>
                      <a:pt x="54271" y="981"/>
                      <a:pt x="54013" y="929"/>
                      <a:pt x="53806" y="878"/>
                    </a:cubicBezTo>
                    <a:lnTo>
                      <a:pt x="53394" y="826"/>
                    </a:lnTo>
                    <a:cubicBezTo>
                      <a:pt x="53033" y="723"/>
                      <a:pt x="52671" y="620"/>
                      <a:pt x="52310" y="620"/>
                    </a:cubicBezTo>
                    <a:cubicBezTo>
                      <a:pt x="51846" y="568"/>
                      <a:pt x="51382" y="568"/>
                      <a:pt x="50917" y="568"/>
                    </a:cubicBezTo>
                    <a:cubicBezTo>
                      <a:pt x="50298" y="568"/>
                      <a:pt x="49679" y="568"/>
                      <a:pt x="49060" y="671"/>
                    </a:cubicBezTo>
                    <a:cubicBezTo>
                      <a:pt x="48596" y="723"/>
                      <a:pt x="48080" y="775"/>
                      <a:pt x="47564" y="775"/>
                    </a:cubicBezTo>
                    <a:cubicBezTo>
                      <a:pt x="47255" y="775"/>
                      <a:pt x="46997" y="826"/>
                      <a:pt x="46687" y="878"/>
                    </a:cubicBezTo>
                    <a:cubicBezTo>
                      <a:pt x="46481" y="878"/>
                      <a:pt x="46275" y="981"/>
                      <a:pt x="46068" y="981"/>
                    </a:cubicBezTo>
                    <a:cubicBezTo>
                      <a:pt x="45552" y="1033"/>
                      <a:pt x="45088" y="1084"/>
                      <a:pt x="44572" y="1136"/>
                    </a:cubicBezTo>
                    <a:cubicBezTo>
                      <a:pt x="44366" y="1187"/>
                      <a:pt x="44108" y="1187"/>
                      <a:pt x="43902" y="1187"/>
                    </a:cubicBezTo>
                    <a:cubicBezTo>
                      <a:pt x="43540" y="1187"/>
                      <a:pt x="43231" y="1187"/>
                      <a:pt x="42921" y="1136"/>
                    </a:cubicBezTo>
                    <a:cubicBezTo>
                      <a:pt x="42715" y="1136"/>
                      <a:pt x="42457" y="1084"/>
                      <a:pt x="42251" y="1033"/>
                    </a:cubicBezTo>
                    <a:cubicBezTo>
                      <a:pt x="42044" y="981"/>
                      <a:pt x="41683" y="929"/>
                      <a:pt x="41322" y="929"/>
                    </a:cubicBezTo>
                    <a:cubicBezTo>
                      <a:pt x="41116" y="878"/>
                      <a:pt x="40909" y="878"/>
                      <a:pt x="40755" y="826"/>
                    </a:cubicBezTo>
                    <a:cubicBezTo>
                      <a:pt x="40651" y="775"/>
                      <a:pt x="40548" y="723"/>
                      <a:pt x="40497" y="671"/>
                    </a:cubicBezTo>
                    <a:lnTo>
                      <a:pt x="40290" y="517"/>
                    </a:lnTo>
                    <a:cubicBezTo>
                      <a:pt x="39878" y="310"/>
                      <a:pt x="39465" y="207"/>
                      <a:pt x="39052" y="156"/>
                    </a:cubicBezTo>
                    <a:lnTo>
                      <a:pt x="38846" y="104"/>
                    </a:lnTo>
                    <a:cubicBezTo>
                      <a:pt x="38330" y="52"/>
                      <a:pt x="37814" y="1"/>
                      <a:pt x="37298" y="1"/>
                    </a:cubicBezTo>
                    <a:close/>
                    <a:moveTo>
                      <a:pt x="465" y="104"/>
                    </a:moveTo>
                    <a:cubicBezTo>
                      <a:pt x="361" y="104"/>
                      <a:pt x="258" y="156"/>
                      <a:pt x="104" y="156"/>
                    </a:cubicBezTo>
                    <a:cubicBezTo>
                      <a:pt x="0" y="156"/>
                      <a:pt x="104" y="826"/>
                      <a:pt x="155" y="826"/>
                    </a:cubicBezTo>
                    <a:cubicBezTo>
                      <a:pt x="270" y="969"/>
                      <a:pt x="464" y="1001"/>
                      <a:pt x="658" y="1001"/>
                    </a:cubicBezTo>
                    <a:cubicBezTo>
                      <a:pt x="814" y="1001"/>
                      <a:pt x="969" y="981"/>
                      <a:pt x="1084" y="981"/>
                    </a:cubicBezTo>
                    <a:lnTo>
                      <a:pt x="1187" y="981"/>
                    </a:lnTo>
                    <a:cubicBezTo>
                      <a:pt x="1496" y="981"/>
                      <a:pt x="1806" y="1033"/>
                      <a:pt x="2115" y="1084"/>
                    </a:cubicBezTo>
                    <a:lnTo>
                      <a:pt x="2683" y="1187"/>
                    </a:lnTo>
                    <a:cubicBezTo>
                      <a:pt x="3250" y="1342"/>
                      <a:pt x="3766" y="1394"/>
                      <a:pt x="4334" y="1394"/>
                    </a:cubicBezTo>
                    <a:lnTo>
                      <a:pt x="5262" y="1394"/>
                    </a:lnTo>
                    <a:cubicBezTo>
                      <a:pt x="5727" y="1394"/>
                      <a:pt x="6242" y="1445"/>
                      <a:pt x="6758" y="1548"/>
                    </a:cubicBezTo>
                    <a:cubicBezTo>
                      <a:pt x="7429" y="1703"/>
                      <a:pt x="8100" y="1806"/>
                      <a:pt x="8770" y="1806"/>
                    </a:cubicBezTo>
                    <a:lnTo>
                      <a:pt x="9905" y="1806"/>
                    </a:lnTo>
                    <a:cubicBezTo>
                      <a:pt x="10112" y="1858"/>
                      <a:pt x="10266" y="1910"/>
                      <a:pt x="10421" y="1961"/>
                    </a:cubicBezTo>
                    <a:cubicBezTo>
                      <a:pt x="10627" y="2013"/>
                      <a:pt x="10885" y="2064"/>
                      <a:pt x="11092" y="2116"/>
                    </a:cubicBezTo>
                    <a:cubicBezTo>
                      <a:pt x="11401" y="2167"/>
                      <a:pt x="11659" y="2219"/>
                      <a:pt x="11917" y="2322"/>
                    </a:cubicBezTo>
                    <a:cubicBezTo>
                      <a:pt x="12227" y="2477"/>
                      <a:pt x="12536" y="2580"/>
                      <a:pt x="12897" y="2683"/>
                    </a:cubicBezTo>
                    <a:cubicBezTo>
                      <a:pt x="13189" y="2720"/>
                      <a:pt x="13481" y="2756"/>
                      <a:pt x="13773" y="2756"/>
                    </a:cubicBezTo>
                    <a:cubicBezTo>
                      <a:pt x="13894" y="2756"/>
                      <a:pt x="14015" y="2750"/>
                      <a:pt x="14135" y="2735"/>
                    </a:cubicBezTo>
                    <a:lnTo>
                      <a:pt x="14909" y="2735"/>
                    </a:lnTo>
                    <a:cubicBezTo>
                      <a:pt x="15116" y="2787"/>
                      <a:pt x="15322" y="2787"/>
                      <a:pt x="15528" y="2838"/>
                    </a:cubicBezTo>
                    <a:lnTo>
                      <a:pt x="15993" y="2941"/>
                    </a:lnTo>
                    <a:cubicBezTo>
                      <a:pt x="16147" y="2941"/>
                      <a:pt x="16302" y="2993"/>
                      <a:pt x="16508" y="2993"/>
                    </a:cubicBezTo>
                    <a:cubicBezTo>
                      <a:pt x="16715" y="2993"/>
                      <a:pt x="16921" y="2993"/>
                      <a:pt x="17127" y="3044"/>
                    </a:cubicBezTo>
                    <a:cubicBezTo>
                      <a:pt x="17633" y="3129"/>
                      <a:pt x="18173" y="3213"/>
                      <a:pt x="18691" y="3213"/>
                    </a:cubicBezTo>
                    <a:cubicBezTo>
                      <a:pt x="18807" y="3213"/>
                      <a:pt x="18923" y="3209"/>
                      <a:pt x="19036" y="3199"/>
                    </a:cubicBezTo>
                    <a:lnTo>
                      <a:pt x="24608" y="3199"/>
                    </a:lnTo>
                    <a:cubicBezTo>
                      <a:pt x="24866" y="3199"/>
                      <a:pt x="25124" y="3148"/>
                      <a:pt x="25382" y="3096"/>
                    </a:cubicBezTo>
                    <a:cubicBezTo>
                      <a:pt x="26098" y="3012"/>
                      <a:pt x="26848" y="2928"/>
                      <a:pt x="27577" y="2928"/>
                    </a:cubicBezTo>
                    <a:cubicBezTo>
                      <a:pt x="27740" y="2928"/>
                      <a:pt x="27903" y="2932"/>
                      <a:pt x="28064" y="2941"/>
                    </a:cubicBezTo>
                    <a:lnTo>
                      <a:pt x="30747" y="2941"/>
                    </a:lnTo>
                    <a:cubicBezTo>
                      <a:pt x="31211" y="2941"/>
                      <a:pt x="31675" y="2993"/>
                      <a:pt x="32140" y="2993"/>
                    </a:cubicBezTo>
                    <a:cubicBezTo>
                      <a:pt x="32655" y="2993"/>
                      <a:pt x="33171" y="2993"/>
                      <a:pt x="33687" y="2890"/>
                    </a:cubicBezTo>
                    <a:cubicBezTo>
                      <a:pt x="34358" y="2735"/>
                      <a:pt x="35028" y="2683"/>
                      <a:pt x="35699" y="2632"/>
                    </a:cubicBezTo>
                    <a:cubicBezTo>
                      <a:pt x="36267" y="2632"/>
                      <a:pt x="36834" y="2735"/>
                      <a:pt x="37401" y="2890"/>
                    </a:cubicBezTo>
                    <a:cubicBezTo>
                      <a:pt x="37556" y="2941"/>
                      <a:pt x="37711" y="2993"/>
                      <a:pt x="37866" y="3044"/>
                    </a:cubicBezTo>
                    <a:lnTo>
                      <a:pt x="38124" y="3199"/>
                    </a:lnTo>
                    <a:cubicBezTo>
                      <a:pt x="38330" y="3251"/>
                      <a:pt x="38485" y="3302"/>
                      <a:pt x="38691" y="3302"/>
                    </a:cubicBezTo>
                    <a:lnTo>
                      <a:pt x="38949" y="3354"/>
                    </a:lnTo>
                    <a:cubicBezTo>
                      <a:pt x="39465" y="3509"/>
                      <a:pt x="39981" y="3560"/>
                      <a:pt x="40497" y="3612"/>
                    </a:cubicBezTo>
                    <a:lnTo>
                      <a:pt x="40961" y="3664"/>
                    </a:lnTo>
                    <a:cubicBezTo>
                      <a:pt x="41322" y="3715"/>
                      <a:pt x="41632" y="3715"/>
                      <a:pt x="41993" y="3767"/>
                    </a:cubicBezTo>
                    <a:cubicBezTo>
                      <a:pt x="42354" y="3767"/>
                      <a:pt x="42767" y="3818"/>
                      <a:pt x="43179" y="3870"/>
                    </a:cubicBezTo>
                    <a:cubicBezTo>
                      <a:pt x="43592" y="3921"/>
                      <a:pt x="44005" y="3921"/>
                      <a:pt x="44417" y="3921"/>
                    </a:cubicBezTo>
                    <a:lnTo>
                      <a:pt x="46481" y="3921"/>
                    </a:lnTo>
                    <a:cubicBezTo>
                      <a:pt x="46894" y="3921"/>
                      <a:pt x="47255" y="3921"/>
                      <a:pt x="47667" y="3870"/>
                    </a:cubicBezTo>
                    <a:cubicBezTo>
                      <a:pt x="48029" y="3818"/>
                      <a:pt x="48390" y="3715"/>
                      <a:pt x="48699" y="3612"/>
                    </a:cubicBezTo>
                    <a:cubicBezTo>
                      <a:pt x="48957" y="3560"/>
                      <a:pt x="49215" y="3457"/>
                      <a:pt x="49473" y="3406"/>
                    </a:cubicBezTo>
                    <a:cubicBezTo>
                      <a:pt x="49851" y="3330"/>
                      <a:pt x="50256" y="3282"/>
                      <a:pt x="50648" y="3282"/>
                    </a:cubicBezTo>
                    <a:cubicBezTo>
                      <a:pt x="50792" y="3282"/>
                      <a:pt x="50934" y="3289"/>
                      <a:pt x="51072" y="3302"/>
                    </a:cubicBezTo>
                    <a:cubicBezTo>
                      <a:pt x="52052" y="3302"/>
                      <a:pt x="52981" y="3406"/>
                      <a:pt x="53910" y="3612"/>
                    </a:cubicBezTo>
                    <a:cubicBezTo>
                      <a:pt x="54219" y="3664"/>
                      <a:pt x="54529" y="3715"/>
                      <a:pt x="54838" y="3715"/>
                    </a:cubicBezTo>
                    <a:lnTo>
                      <a:pt x="54993" y="3715"/>
                    </a:lnTo>
                    <a:cubicBezTo>
                      <a:pt x="55199" y="3715"/>
                      <a:pt x="55457" y="3767"/>
                      <a:pt x="55715" y="3818"/>
                    </a:cubicBezTo>
                    <a:lnTo>
                      <a:pt x="55921" y="3870"/>
                    </a:lnTo>
                    <a:cubicBezTo>
                      <a:pt x="56231" y="3921"/>
                      <a:pt x="56541" y="3973"/>
                      <a:pt x="56850" y="3973"/>
                    </a:cubicBezTo>
                    <a:lnTo>
                      <a:pt x="58140" y="3973"/>
                    </a:lnTo>
                    <a:cubicBezTo>
                      <a:pt x="58449" y="3973"/>
                      <a:pt x="58759" y="4025"/>
                      <a:pt x="59120" y="4076"/>
                    </a:cubicBezTo>
                    <a:cubicBezTo>
                      <a:pt x="59378" y="4128"/>
                      <a:pt x="59687" y="4128"/>
                      <a:pt x="59945" y="4128"/>
                    </a:cubicBezTo>
                    <a:lnTo>
                      <a:pt x="60925" y="4128"/>
                    </a:lnTo>
                    <a:cubicBezTo>
                      <a:pt x="61390" y="4128"/>
                      <a:pt x="61854" y="4179"/>
                      <a:pt x="62318" y="4231"/>
                    </a:cubicBezTo>
                    <a:cubicBezTo>
                      <a:pt x="62658" y="4307"/>
                      <a:pt x="62998" y="4354"/>
                      <a:pt x="63338" y="4354"/>
                    </a:cubicBezTo>
                    <a:cubicBezTo>
                      <a:pt x="63462" y="4354"/>
                      <a:pt x="63587" y="4348"/>
                      <a:pt x="63711" y="4334"/>
                    </a:cubicBezTo>
                    <a:lnTo>
                      <a:pt x="65568" y="4334"/>
                    </a:lnTo>
                    <a:cubicBezTo>
                      <a:pt x="65674" y="4349"/>
                      <a:pt x="65775" y="4356"/>
                      <a:pt x="65874" y="4356"/>
                    </a:cubicBezTo>
                    <a:cubicBezTo>
                      <a:pt x="66111" y="4356"/>
                      <a:pt x="66330" y="4319"/>
                      <a:pt x="66549" y="4283"/>
                    </a:cubicBezTo>
                    <a:lnTo>
                      <a:pt x="66858" y="4231"/>
                    </a:lnTo>
                    <a:cubicBezTo>
                      <a:pt x="67116" y="4179"/>
                      <a:pt x="67374" y="4128"/>
                      <a:pt x="67632" y="4076"/>
                    </a:cubicBezTo>
                    <a:cubicBezTo>
                      <a:pt x="67941" y="4076"/>
                      <a:pt x="68303" y="4025"/>
                      <a:pt x="68612" y="3921"/>
                    </a:cubicBezTo>
                    <a:cubicBezTo>
                      <a:pt x="68922" y="3767"/>
                      <a:pt x="69231" y="3715"/>
                      <a:pt x="69541" y="3715"/>
                    </a:cubicBezTo>
                    <a:lnTo>
                      <a:pt x="69695" y="3715"/>
                    </a:lnTo>
                    <a:cubicBezTo>
                      <a:pt x="69953" y="3715"/>
                      <a:pt x="70263" y="3664"/>
                      <a:pt x="70572" y="3612"/>
                    </a:cubicBezTo>
                    <a:lnTo>
                      <a:pt x="70882" y="3509"/>
                    </a:lnTo>
                    <a:cubicBezTo>
                      <a:pt x="71140" y="3457"/>
                      <a:pt x="71398" y="3406"/>
                      <a:pt x="71604" y="3354"/>
                    </a:cubicBezTo>
                    <a:cubicBezTo>
                      <a:pt x="71862" y="3354"/>
                      <a:pt x="72120" y="3302"/>
                      <a:pt x="72378" y="3302"/>
                    </a:cubicBezTo>
                    <a:lnTo>
                      <a:pt x="73049" y="3302"/>
                    </a:lnTo>
                    <a:cubicBezTo>
                      <a:pt x="73719" y="3302"/>
                      <a:pt x="74338" y="3302"/>
                      <a:pt x="74957" y="3354"/>
                    </a:cubicBezTo>
                    <a:lnTo>
                      <a:pt x="75473" y="3354"/>
                    </a:lnTo>
                    <a:cubicBezTo>
                      <a:pt x="75886" y="3354"/>
                      <a:pt x="76350" y="3302"/>
                      <a:pt x="76763" y="3199"/>
                    </a:cubicBezTo>
                    <a:cubicBezTo>
                      <a:pt x="77021" y="3096"/>
                      <a:pt x="77279" y="3096"/>
                      <a:pt x="77537" y="3096"/>
                    </a:cubicBezTo>
                    <a:lnTo>
                      <a:pt x="78104" y="3096"/>
                    </a:lnTo>
                    <a:cubicBezTo>
                      <a:pt x="78125" y="3096"/>
                      <a:pt x="78207" y="3098"/>
                      <a:pt x="78325" y="3098"/>
                    </a:cubicBezTo>
                    <a:cubicBezTo>
                      <a:pt x="78793" y="3098"/>
                      <a:pt x="79817" y="3065"/>
                      <a:pt x="79652" y="2735"/>
                    </a:cubicBezTo>
                    <a:cubicBezTo>
                      <a:pt x="79449" y="2379"/>
                      <a:pt x="79095" y="2174"/>
                      <a:pt x="78690" y="2168"/>
                    </a:cubicBezTo>
                    <a:lnTo>
                      <a:pt x="78690" y="2168"/>
                    </a:lnTo>
                    <a:cubicBezTo>
                      <a:pt x="78337" y="2171"/>
                      <a:pt x="77937" y="2219"/>
                      <a:pt x="77537" y="2219"/>
                    </a:cubicBezTo>
                    <a:cubicBezTo>
                      <a:pt x="77227" y="2219"/>
                      <a:pt x="76866" y="2271"/>
                      <a:pt x="76505" y="2374"/>
                    </a:cubicBezTo>
                    <a:cubicBezTo>
                      <a:pt x="76195" y="2477"/>
                      <a:pt x="75834" y="2529"/>
                      <a:pt x="75473" y="2529"/>
                    </a:cubicBezTo>
                    <a:lnTo>
                      <a:pt x="74803" y="2529"/>
                    </a:lnTo>
                    <a:cubicBezTo>
                      <a:pt x="74184" y="2477"/>
                      <a:pt x="73564" y="2477"/>
                      <a:pt x="72997" y="2477"/>
                    </a:cubicBezTo>
                    <a:lnTo>
                      <a:pt x="72533" y="2477"/>
                    </a:lnTo>
                    <a:cubicBezTo>
                      <a:pt x="71810" y="2477"/>
                      <a:pt x="71140" y="2580"/>
                      <a:pt x="70418" y="2787"/>
                    </a:cubicBezTo>
                    <a:cubicBezTo>
                      <a:pt x="70160" y="2838"/>
                      <a:pt x="69902" y="2838"/>
                      <a:pt x="69592" y="2890"/>
                    </a:cubicBezTo>
                    <a:cubicBezTo>
                      <a:pt x="69180" y="2890"/>
                      <a:pt x="68818" y="2941"/>
                      <a:pt x="68406" y="3044"/>
                    </a:cubicBezTo>
                    <a:cubicBezTo>
                      <a:pt x="68045" y="3199"/>
                      <a:pt x="67632" y="3251"/>
                      <a:pt x="67168" y="3302"/>
                    </a:cubicBezTo>
                    <a:cubicBezTo>
                      <a:pt x="66961" y="3354"/>
                      <a:pt x="66703" y="3406"/>
                      <a:pt x="66445" y="3406"/>
                    </a:cubicBezTo>
                    <a:cubicBezTo>
                      <a:pt x="66136" y="3457"/>
                      <a:pt x="65826" y="3509"/>
                      <a:pt x="65465" y="3509"/>
                    </a:cubicBezTo>
                    <a:lnTo>
                      <a:pt x="64021" y="3509"/>
                    </a:lnTo>
                    <a:cubicBezTo>
                      <a:pt x="63402" y="3509"/>
                      <a:pt x="62731" y="3457"/>
                      <a:pt x="62112" y="3354"/>
                    </a:cubicBezTo>
                    <a:cubicBezTo>
                      <a:pt x="61802" y="3302"/>
                      <a:pt x="61545" y="3302"/>
                      <a:pt x="61287" y="3302"/>
                    </a:cubicBezTo>
                    <a:lnTo>
                      <a:pt x="59894" y="3302"/>
                    </a:lnTo>
                    <a:cubicBezTo>
                      <a:pt x="59739" y="3302"/>
                      <a:pt x="59533" y="3251"/>
                      <a:pt x="59378" y="3199"/>
                    </a:cubicBezTo>
                    <a:lnTo>
                      <a:pt x="58914" y="3096"/>
                    </a:lnTo>
                    <a:lnTo>
                      <a:pt x="57108" y="3096"/>
                    </a:lnTo>
                    <a:cubicBezTo>
                      <a:pt x="56997" y="3110"/>
                      <a:pt x="56887" y="3116"/>
                      <a:pt x="56775" y="3116"/>
                    </a:cubicBezTo>
                    <a:cubicBezTo>
                      <a:pt x="56470" y="3116"/>
                      <a:pt x="56158" y="3068"/>
                      <a:pt x="55818" y="2993"/>
                    </a:cubicBezTo>
                    <a:cubicBezTo>
                      <a:pt x="55612" y="2890"/>
                      <a:pt x="55354" y="2890"/>
                      <a:pt x="55096" y="2890"/>
                    </a:cubicBezTo>
                    <a:lnTo>
                      <a:pt x="54941" y="2890"/>
                    </a:lnTo>
                    <a:cubicBezTo>
                      <a:pt x="54529" y="2890"/>
                      <a:pt x="54116" y="2838"/>
                      <a:pt x="53755" y="2735"/>
                    </a:cubicBezTo>
                    <a:cubicBezTo>
                      <a:pt x="53033" y="2580"/>
                      <a:pt x="52310" y="2477"/>
                      <a:pt x="51588" y="2425"/>
                    </a:cubicBezTo>
                    <a:lnTo>
                      <a:pt x="51227" y="2425"/>
                    </a:lnTo>
                    <a:cubicBezTo>
                      <a:pt x="50660" y="2425"/>
                      <a:pt x="50092" y="2477"/>
                      <a:pt x="49525" y="2580"/>
                    </a:cubicBezTo>
                    <a:cubicBezTo>
                      <a:pt x="49215" y="2632"/>
                      <a:pt x="48906" y="2735"/>
                      <a:pt x="48596" y="2838"/>
                    </a:cubicBezTo>
                    <a:cubicBezTo>
                      <a:pt x="48235" y="2941"/>
                      <a:pt x="47874" y="2993"/>
                      <a:pt x="47513" y="3044"/>
                    </a:cubicBezTo>
                    <a:cubicBezTo>
                      <a:pt x="47203" y="3096"/>
                      <a:pt x="46842" y="3096"/>
                      <a:pt x="46532" y="3096"/>
                    </a:cubicBezTo>
                    <a:lnTo>
                      <a:pt x="44624" y="3096"/>
                    </a:lnTo>
                    <a:cubicBezTo>
                      <a:pt x="44108" y="3096"/>
                      <a:pt x="43592" y="3096"/>
                      <a:pt x="43128" y="3044"/>
                    </a:cubicBezTo>
                    <a:cubicBezTo>
                      <a:pt x="42715" y="2941"/>
                      <a:pt x="42354" y="2941"/>
                      <a:pt x="41941" y="2941"/>
                    </a:cubicBezTo>
                    <a:cubicBezTo>
                      <a:pt x="41528" y="2890"/>
                      <a:pt x="41322" y="2890"/>
                      <a:pt x="41013" y="2838"/>
                    </a:cubicBezTo>
                    <a:cubicBezTo>
                      <a:pt x="40239" y="2735"/>
                      <a:pt x="39620" y="2683"/>
                      <a:pt x="38898" y="2529"/>
                    </a:cubicBezTo>
                    <a:cubicBezTo>
                      <a:pt x="38691" y="2477"/>
                      <a:pt x="38433" y="2374"/>
                      <a:pt x="38175" y="2322"/>
                    </a:cubicBezTo>
                    <a:cubicBezTo>
                      <a:pt x="37917" y="2167"/>
                      <a:pt x="37659" y="2116"/>
                      <a:pt x="37401" y="2064"/>
                    </a:cubicBezTo>
                    <a:cubicBezTo>
                      <a:pt x="36892" y="1937"/>
                      <a:pt x="36383" y="1845"/>
                      <a:pt x="35873" y="1845"/>
                    </a:cubicBezTo>
                    <a:cubicBezTo>
                      <a:pt x="35764" y="1845"/>
                      <a:pt x="35654" y="1849"/>
                      <a:pt x="35544" y="1858"/>
                    </a:cubicBezTo>
                    <a:cubicBezTo>
                      <a:pt x="34977" y="1858"/>
                      <a:pt x="34358" y="1910"/>
                      <a:pt x="33790" y="2064"/>
                    </a:cubicBezTo>
                    <a:cubicBezTo>
                      <a:pt x="33274" y="2167"/>
                      <a:pt x="32707" y="2219"/>
                      <a:pt x="32191" y="2219"/>
                    </a:cubicBezTo>
                    <a:lnTo>
                      <a:pt x="31830" y="2219"/>
                    </a:lnTo>
                    <a:lnTo>
                      <a:pt x="29973" y="2167"/>
                    </a:lnTo>
                    <a:cubicBezTo>
                      <a:pt x="29251" y="2167"/>
                      <a:pt x="28528" y="2116"/>
                      <a:pt x="27806" y="2064"/>
                    </a:cubicBezTo>
                    <a:lnTo>
                      <a:pt x="27497" y="2064"/>
                    </a:lnTo>
                    <a:cubicBezTo>
                      <a:pt x="26878" y="2064"/>
                      <a:pt x="26259" y="2116"/>
                      <a:pt x="25639" y="2219"/>
                    </a:cubicBezTo>
                    <a:cubicBezTo>
                      <a:pt x="25227" y="2322"/>
                      <a:pt x="24814" y="2322"/>
                      <a:pt x="24453" y="2322"/>
                    </a:cubicBezTo>
                    <a:lnTo>
                      <a:pt x="22957" y="2322"/>
                    </a:lnTo>
                    <a:cubicBezTo>
                      <a:pt x="22183" y="2322"/>
                      <a:pt x="21409" y="2322"/>
                      <a:pt x="20635" y="2374"/>
                    </a:cubicBezTo>
                    <a:lnTo>
                      <a:pt x="19088" y="2374"/>
                    </a:lnTo>
                    <a:cubicBezTo>
                      <a:pt x="18211" y="2374"/>
                      <a:pt x="17334" y="2271"/>
                      <a:pt x="16508" y="2116"/>
                    </a:cubicBezTo>
                    <a:cubicBezTo>
                      <a:pt x="16044" y="2064"/>
                      <a:pt x="15631" y="1961"/>
                      <a:pt x="15167" y="1910"/>
                    </a:cubicBezTo>
                    <a:cubicBezTo>
                      <a:pt x="14961" y="1910"/>
                      <a:pt x="14777" y="1887"/>
                      <a:pt x="14586" y="1887"/>
                    </a:cubicBezTo>
                    <a:cubicBezTo>
                      <a:pt x="14491" y="1887"/>
                      <a:pt x="14393" y="1892"/>
                      <a:pt x="14290" y="1910"/>
                    </a:cubicBezTo>
                    <a:lnTo>
                      <a:pt x="14084" y="1910"/>
                    </a:lnTo>
                    <a:cubicBezTo>
                      <a:pt x="13671" y="1910"/>
                      <a:pt x="13310" y="1858"/>
                      <a:pt x="12949" y="1806"/>
                    </a:cubicBezTo>
                    <a:cubicBezTo>
                      <a:pt x="12743" y="1755"/>
                      <a:pt x="12588" y="1652"/>
                      <a:pt x="12381" y="1548"/>
                    </a:cubicBezTo>
                    <a:lnTo>
                      <a:pt x="12072" y="1445"/>
                    </a:lnTo>
                    <a:cubicBezTo>
                      <a:pt x="11814" y="1342"/>
                      <a:pt x="11608" y="1290"/>
                      <a:pt x="11350" y="1290"/>
                    </a:cubicBezTo>
                    <a:lnTo>
                      <a:pt x="11195" y="1290"/>
                    </a:lnTo>
                    <a:cubicBezTo>
                      <a:pt x="10989" y="1239"/>
                      <a:pt x="10834" y="1187"/>
                      <a:pt x="10679" y="1136"/>
                    </a:cubicBezTo>
                    <a:cubicBezTo>
                      <a:pt x="10524" y="1084"/>
                      <a:pt x="10318" y="1033"/>
                      <a:pt x="10112" y="981"/>
                    </a:cubicBezTo>
                    <a:cubicBezTo>
                      <a:pt x="9854" y="981"/>
                      <a:pt x="9647" y="929"/>
                      <a:pt x="9389" y="929"/>
                    </a:cubicBezTo>
                    <a:lnTo>
                      <a:pt x="8925" y="929"/>
                    </a:lnTo>
                    <a:cubicBezTo>
                      <a:pt x="8203" y="929"/>
                      <a:pt x="7532" y="878"/>
                      <a:pt x="6862" y="723"/>
                    </a:cubicBezTo>
                    <a:cubicBezTo>
                      <a:pt x="6346" y="568"/>
                      <a:pt x="5830" y="517"/>
                      <a:pt x="5314" y="517"/>
                    </a:cubicBezTo>
                    <a:lnTo>
                      <a:pt x="4437" y="517"/>
                    </a:lnTo>
                    <a:cubicBezTo>
                      <a:pt x="3818" y="517"/>
                      <a:pt x="3199" y="413"/>
                      <a:pt x="2631" y="310"/>
                    </a:cubicBezTo>
                    <a:lnTo>
                      <a:pt x="2528" y="310"/>
                    </a:lnTo>
                    <a:cubicBezTo>
                      <a:pt x="1961" y="207"/>
                      <a:pt x="1393" y="104"/>
                      <a:pt x="826" y="104"/>
                    </a:cubicBezTo>
                    <a:close/>
                    <a:moveTo>
                      <a:pt x="132168" y="39723"/>
                    </a:moveTo>
                    <a:lnTo>
                      <a:pt x="132013" y="39775"/>
                    </a:lnTo>
                    <a:lnTo>
                      <a:pt x="131291" y="39981"/>
                    </a:lnTo>
                    <a:cubicBezTo>
                      <a:pt x="130827" y="40136"/>
                      <a:pt x="130363" y="40291"/>
                      <a:pt x="129898" y="40343"/>
                    </a:cubicBezTo>
                    <a:cubicBezTo>
                      <a:pt x="129486" y="40446"/>
                      <a:pt x="129021" y="40446"/>
                      <a:pt x="128609" y="40446"/>
                    </a:cubicBezTo>
                    <a:cubicBezTo>
                      <a:pt x="128248" y="40446"/>
                      <a:pt x="127835" y="40446"/>
                      <a:pt x="127474" y="40394"/>
                    </a:cubicBezTo>
                    <a:lnTo>
                      <a:pt x="127267" y="40394"/>
                    </a:lnTo>
                    <a:cubicBezTo>
                      <a:pt x="126906" y="40291"/>
                      <a:pt x="126545" y="40291"/>
                      <a:pt x="126184" y="40291"/>
                    </a:cubicBezTo>
                    <a:cubicBezTo>
                      <a:pt x="126127" y="40281"/>
                      <a:pt x="126069" y="40277"/>
                      <a:pt x="126009" y="40277"/>
                    </a:cubicBezTo>
                    <a:cubicBezTo>
                      <a:pt x="125744" y="40277"/>
                      <a:pt x="125457" y="40361"/>
                      <a:pt x="125204" y="40446"/>
                    </a:cubicBezTo>
                    <a:cubicBezTo>
                      <a:pt x="124997" y="40549"/>
                      <a:pt x="124791" y="40600"/>
                      <a:pt x="124585" y="40755"/>
                    </a:cubicBezTo>
                    <a:lnTo>
                      <a:pt x="124327" y="40858"/>
                    </a:lnTo>
                    <a:cubicBezTo>
                      <a:pt x="124017" y="41013"/>
                      <a:pt x="123708" y="41065"/>
                      <a:pt x="123398" y="41116"/>
                    </a:cubicBezTo>
                    <a:cubicBezTo>
                      <a:pt x="122986" y="41168"/>
                      <a:pt x="122624" y="41271"/>
                      <a:pt x="122212" y="41477"/>
                    </a:cubicBezTo>
                    <a:cubicBezTo>
                      <a:pt x="121851" y="41581"/>
                      <a:pt x="121490" y="41684"/>
                      <a:pt x="121077" y="41735"/>
                    </a:cubicBezTo>
                    <a:lnTo>
                      <a:pt x="119839" y="41735"/>
                    </a:lnTo>
                    <a:cubicBezTo>
                      <a:pt x="119632" y="41735"/>
                      <a:pt x="119374" y="41735"/>
                      <a:pt x="119168" y="41787"/>
                    </a:cubicBezTo>
                    <a:lnTo>
                      <a:pt x="118601" y="41890"/>
                    </a:lnTo>
                    <a:lnTo>
                      <a:pt x="105755" y="41890"/>
                    </a:lnTo>
                    <a:cubicBezTo>
                      <a:pt x="104981" y="41890"/>
                      <a:pt x="104208" y="41942"/>
                      <a:pt x="103434" y="41993"/>
                    </a:cubicBezTo>
                    <a:lnTo>
                      <a:pt x="103227" y="41993"/>
                    </a:lnTo>
                    <a:cubicBezTo>
                      <a:pt x="102815" y="42045"/>
                      <a:pt x="102350" y="42045"/>
                      <a:pt x="102041" y="42045"/>
                    </a:cubicBezTo>
                    <a:lnTo>
                      <a:pt x="100648" y="42045"/>
                    </a:lnTo>
                    <a:cubicBezTo>
                      <a:pt x="100184" y="42045"/>
                      <a:pt x="99719" y="41993"/>
                      <a:pt x="99307" y="41942"/>
                    </a:cubicBezTo>
                    <a:cubicBezTo>
                      <a:pt x="98946" y="41942"/>
                      <a:pt x="98636" y="41890"/>
                      <a:pt x="98275" y="41890"/>
                    </a:cubicBezTo>
                    <a:lnTo>
                      <a:pt x="95850" y="41890"/>
                    </a:lnTo>
                    <a:cubicBezTo>
                      <a:pt x="95489" y="41890"/>
                      <a:pt x="95128" y="41839"/>
                      <a:pt x="94819" y="41787"/>
                    </a:cubicBezTo>
                    <a:cubicBezTo>
                      <a:pt x="94561" y="41735"/>
                      <a:pt x="94354" y="41684"/>
                      <a:pt x="94148" y="41632"/>
                    </a:cubicBezTo>
                    <a:cubicBezTo>
                      <a:pt x="94045" y="41632"/>
                      <a:pt x="93890" y="41632"/>
                      <a:pt x="93787" y="41581"/>
                    </a:cubicBezTo>
                    <a:cubicBezTo>
                      <a:pt x="93426" y="41529"/>
                      <a:pt x="93116" y="41374"/>
                      <a:pt x="92858" y="41168"/>
                    </a:cubicBezTo>
                    <a:cubicBezTo>
                      <a:pt x="92549" y="41013"/>
                      <a:pt x="92239" y="40858"/>
                      <a:pt x="91930" y="40755"/>
                    </a:cubicBezTo>
                    <a:cubicBezTo>
                      <a:pt x="91156" y="40549"/>
                      <a:pt x="90382" y="40394"/>
                      <a:pt x="89557" y="40291"/>
                    </a:cubicBezTo>
                    <a:cubicBezTo>
                      <a:pt x="89439" y="40291"/>
                      <a:pt x="88922" y="40205"/>
                      <a:pt x="88465" y="40205"/>
                    </a:cubicBezTo>
                    <a:cubicBezTo>
                      <a:pt x="87922" y="40205"/>
                      <a:pt x="87462" y="40326"/>
                      <a:pt x="87854" y="40858"/>
                    </a:cubicBezTo>
                    <a:cubicBezTo>
                      <a:pt x="88215" y="41374"/>
                      <a:pt x="90176" y="41168"/>
                      <a:pt x="90795" y="41323"/>
                    </a:cubicBezTo>
                    <a:cubicBezTo>
                      <a:pt x="91156" y="41374"/>
                      <a:pt x="91465" y="41477"/>
                      <a:pt x="91827" y="41581"/>
                    </a:cubicBezTo>
                    <a:cubicBezTo>
                      <a:pt x="92033" y="41684"/>
                      <a:pt x="92239" y="41787"/>
                      <a:pt x="92446" y="41890"/>
                    </a:cubicBezTo>
                    <a:cubicBezTo>
                      <a:pt x="92549" y="41942"/>
                      <a:pt x="92652" y="42045"/>
                      <a:pt x="92755" y="42096"/>
                    </a:cubicBezTo>
                    <a:cubicBezTo>
                      <a:pt x="93065" y="42251"/>
                      <a:pt x="93426" y="42354"/>
                      <a:pt x="93838" y="42406"/>
                    </a:cubicBezTo>
                    <a:cubicBezTo>
                      <a:pt x="94148" y="42458"/>
                      <a:pt x="94458" y="42509"/>
                      <a:pt x="94767" y="42561"/>
                    </a:cubicBezTo>
                    <a:cubicBezTo>
                      <a:pt x="95180" y="42664"/>
                      <a:pt x="95592" y="42716"/>
                      <a:pt x="96005" y="42716"/>
                    </a:cubicBezTo>
                    <a:lnTo>
                      <a:pt x="98275" y="42716"/>
                    </a:lnTo>
                    <a:cubicBezTo>
                      <a:pt x="98585" y="42716"/>
                      <a:pt x="98842" y="42767"/>
                      <a:pt x="99152" y="42819"/>
                    </a:cubicBezTo>
                    <a:lnTo>
                      <a:pt x="99462" y="42870"/>
                    </a:lnTo>
                    <a:cubicBezTo>
                      <a:pt x="99977" y="42922"/>
                      <a:pt x="100442" y="42922"/>
                      <a:pt x="100906" y="42922"/>
                    </a:cubicBezTo>
                    <a:lnTo>
                      <a:pt x="102144" y="42922"/>
                    </a:lnTo>
                    <a:cubicBezTo>
                      <a:pt x="102763" y="42922"/>
                      <a:pt x="103382" y="42870"/>
                      <a:pt x="103950" y="42819"/>
                    </a:cubicBezTo>
                    <a:lnTo>
                      <a:pt x="104569" y="42767"/>
                    </a:lnTo>
                    <a:cubicBezTo>
                      <a:pt x="104981" y="42767"/>
                      <a:pt x="105343" y="42716"/>
                      <a:pt x="105755" y="42716"/>
                    </a:cubicBezTo>
                    <a:lnTo>
                      <a:pt x="114938" y="42716"/>
                    </a:lnTo>
                    <a:cubicBezTo>
                      <a:pt x="115815" y="42716"/>
                      <a:pt x="116692" y="42716"/>
                      <a:pt x="117620" y="42767"/>
                    </a:cubicBezTo>
                    <a:lnTo>
                      <a:pt x="118136" y="42767"/>
                    </a:lnTo>
                    <a:cubicBezTo>
                      <a:pt x="118343" y="42767"/>
                      <a:pt x="118601" y="42716"/>
                      <a:pt x="118807" y="42716"/>
                    </a:cubicBezTo>
                    <a:cubicBezTo>
                      <a:pt x="118962" y="42716"/>
                      <a:pt x="119116" y="42664"/>
                      <a:pt x="119271" y="42664"/>
                    </a:cubicBezTo>
                    <a:cubicBezTo>
                      <a:pt x="119426" y="42612"/>
                      <a:pt x="119736" y="42561"/>
                      <a:pt x="119993" y="42561"/>
                    </a:cubicBezTo>
                    <a:lnTo>
                      <a:pt x="121283" y="42561"/>
                    </a:lnTo>
                    <a:cubicBezTo>
                      <a:pt x="121696" y="42561"/>
                      <a:pt x="122057" y="42458"/>
                      <a:pt x="122470" y="42303"/>
                    </a:cubicBezTo>
                    <a:cubicBezTo>
                      <a:pt x="122779" y="42148"/>
                      <a:pt x="123140" y="42045"/>
                      <a:pt x="123501" y="41993"/>
                    </a:cubicBezTo>
                    <a:cubicBezTo>
                      <a:pt x="123863" y="41942"/>
                      <a:pt x="124224" y="41890"/>
                      <a:pt x="124533" y="41735"/>
                    </a:cubicBezTo>
                    <a:lnTo>
                      <a:pt x="124997" y="41529"/>
                    </a:lnTo>
                    <a:cubicBezTo>
                      <a:pt x="125101" y="41426"/>
                      <a:pt x="125255" y="41374"/>
                      <a:pt x="125410" y="41271"/>
                    </a:cubicBezTo>
                    <a:cubicBezTo>
                      <a:pt x="125668" y="41168"/>
                      <a:pt x="125926" y="41116"/>
                      <a:pt x="126184" y="41116"/>
                    </a:cubicBezTo>
                    <a:lnTo>
                      <a:pt x="126390" y="41116"/>
                    </a:lnTo>
                    <a:cubicBezTo>
                      <a:pt x="126648" y="41116"/>
                      <a:pt x="126906" y="41220"/>
                      <a:pt x="127164" y="41220"/>
                    </a:cubicBezTo>
                    <a:lnTo>
                      <a:pt x="127577" y="41271"/>
                    </a:lnTo>
                    <a:cubicBezTo>
                      <a:pt x="127886" y="41323"/>
                      <a:pt x="128144" y="41323"/>
                      <a:pt x="128454" y="41323"/>
                    </a:cubicBezTo>
                    <a:lnTo>
                      <a:pt x="128867" y="41323"/>
                    </a:lnTo>
                    <a:cubicBezTo>
                      <a:pt x="129640" y="41323"/>
                      <a:pt x="130414" y="41168"/>
                      <a:pt x="131188" y="40910"/>
                    </a:cubicBezTo>
                    <a:cubicBezTo>
                      <a:pt x="131549" y="40807"/>
                      <a:pt x="131962" y="40704"/>
                      <a:pt x="132323" y="40600"/>
                    </a:cubicBezTo>
                    <a:cubicBezTo>
                      <a:pt x="132375" y="40600"/>
                      <a:pt x="132426" y="40549"/>
                      <a:pt x="132478" y="40497"/>
                    </a:cubicBezTo>
                    <a:cubicBezTo>
                      <a:pt x="132529" y="40446"/>
                      <a:pt x="132581" y="40394"/>
                      <a:pt x="132581" y="40343"/>
                    </a:cubicBezTo>
                    <a:cubicBezTo>
                      <a:pt x="132632" y="40239"/>
                      <a:pt x="132632" y="40136"/>
                      <a:pt x="132581" y="40033"/>
                    </a:cubicBezTo>
                    <a:lnTo>
                      <a:pt x="132632" y="40033"/>
                    </a:lnTo>
                    <a:cubicBezTo>
                      <a:pt x="132632" y="39981"/>
                      <a:pt x="132581" y="39878"/>
                      <a:pt x="132529" y="39827"/>
                    </a:cubicBezTo>
                    <a:cubicBezTo>
                      <a:pt x="132478" y="39723"/>
                      <a:pt x="132375" y="39723"/>
                      <a:pt x="132271" y="397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49"/>
            <p:cNvSpPr/>
            <p:nvPr/>
          </p:nvSpPr>
          <p:spPr>
            <a:xfrm rot="-1582856">
              <a:off x="6931216" y="3694341"/>
              <a:ext cx="3082472" cy="2368857"/>
            </a:xfrm>
            <a:custGeom>
              <a:rect b="b" l="l" r="r" t="t"/>
              <a:pathLst>
                <a:path extrusionOk="0" h="86188" w="112152">
                  <a:moveTo>
                    <a:pt x="85897" y="1"/>
                  </a:moveTo>
                  <a:cubicBezTo>
                    <a:pt x="85845" y="1"/>
                    <a:pt x="85792" y="3"/>
                    <a:pt x="85739" y="7"/>
                  </a:cubicBezTo>
                  <a:cubicBezTo>
                    <a:pt x="85172" y="111"/>
                    <a:pt x="84656" y="317"/>
                    <a:pt x="84191" y="575"/>
                  </a:cubicBezTo>
                  <a:cubicBezTo>
                    <a:pt x="83572" y="781"/>
                    <a:pt x="83056" y="1142"/>
                    <a:pt x="82644" y="1607"/>
                  </a:cubicBezTo>
                  <a:cubicBezTo>
                    <a:pt x="82386" y="1916"/>
                    <a:pt x="82128" y="2174"/>
                    <a:pt x="81818" y="2380"/>
                  </a:cubicBezTo>
                  <a:cubicBezTo>
                    <a:pt x="81406" y="2587"/>
                    <a:pt x="80993" y="2742"/>
                    <a:pt x="80580" y="2845"/>
                  </a:cubicBezTo>
                  <a:cubicBezTo>
                    <a:pt x="79858" y="3000"/>
                    <a:pt x="79239" y="3361"/>
                    <a:pt x="78517" y="3515"/>
                  </a:cubicBezTo>
                  <a:cubicBezTo>
                    <a:pt x="76969" y="3980"/>
                    <a:pt x="75576" y="4805"/>
                    <a:pt x="74029" y="5373"/>
                  </a:cubicBezTo>
                  <a:cubicBezTo>
                    <a:pt x="73358" y="5631"/>
                    <a:pt x="72687" y="5888"/>
                    <a:pt x="71965" y="6095"/>
                  </a:cubicBezTo>
                  <a:cubicBezTo>
                    <a:pt x="71294" y="6301"/>
                    <a:pt x="70417" y="6404"/>
                    <a:pt x="69695" y="6611"/>
                  </a:cubicBezTo>
                  <a:cubicBezTo>
                    <a:pt x="69128" y="6869"/>
                    <a:pt x="68560" y="7178"/>
                    <a:pt x="68096" y="7539"/>
                  </a:cubicBezTo>
                  <a:cubicBezTo>
                    <a:pt x="67425" y="7849"/>
                    <a:pt x="66755" y="8107"/>
                    <a:pt x="66032" y="8313"/>
                  </a:cubicBezTo>
                  <a:cubicBezTo>
                    <a:pt x="64794" y="8829"/>
                    <a:pt x="63917" y="9654"/>
                    <a:pt x="62886" y="10377"/>
                  </a:cubicBezTo>
                  <a:cubicBezTo>
                    <a:pt x="61648" y="11254"/>
                    <a:pt x="60255" y="11924"/>
                    <a:pt x="58810" y="12337"/>
                  </a:cubicBezTo>
                  <a:cubicBezTo>
                    <a:pt x="58062" y="12492"/>
                    <a:pt x="57301" y="12492"/>
                    <a:pt x="56540" y="12492"/>
                  </a:cubicBezTo>
                  <a:cubicBezTo>
                    <a:pt x="55779" y="12492"/>
                    <a:pt x="55018" y="12492"/>
                    <a:pt x="54270" y="12646"/>
                  </a:cubicBezTo>
                  <a:cubicBezTo>
                    <a:pt x="53445" y="12801"/>
                    <a:pt x="52620" y="13008"/>
                    <a:pt x="51794" y="13162"/>
                  </a:cubicBezTo>
                  <a:cubicBezTo>
                    <a:pt x="50969" y="13317"/>
                    <a:pt x="50092" y="13420"/>
                    <a:pt x="49266" y="13575"/>
                  </a:cubicBezTo>
                  <a:cubicBezTo>
                    <a:pt x="47616" y="13936"/>
                    <a:pt x="45913" y="14349"/>
                    <a:pt x="44262" y="14762"/>
                  </a:cubicBezTo>
                  <a:cubicBezTo>
                    <a:pt x="42560" y="15123"/>
                    <a:pt x="40961" y="15226"/>
                    <a:pt x="39362" y="15690"/>
                  </a:cubicBezTo>
                  <a:cubicBezTo>
                    <a:pt x="37969" y="16154"/>
                    <a:pt x="36679" y="16825"/>
                    <a:pt x="35493" y="17651"/>
                  </a:cubicBezTo>
                  <a:cubicBezTo>
                    <a:pt x="34925" y="18012"/>
                    <a:pt x="34409" y="18476"/>
                    <a:pt x="33893" y="18940"/>
                  </a:cubicBezTo>
                  <a:cubicBezTo>
                    <a:pt x="33274" y="19456"/>
                    <a:pt x="32604" y="19920"/>
                    <a:pt x="31985" y="20385"/>
                  </a:cubicBezTo>
                  <a:cubicBezTo>
                    <a:pt x="31417" y="20901"/>
                    <a:pt x="30798" y="21313"/>
                    <a:pt x="30127" y="21623"/>
                  </a:cubicBezTo>
                  <a:cubicBezTo>
                    <a:pt x="29457" y="21778"/>
                    <a:pt x="28786" y="21984"/>
                    <a:pt x="28167" y="22293"/>
                  </a:cubicBezTo>
                  <a:cubicBezTo>
                    <a:pt x="26671" y="23119"/>
                    <a:pt x="25020" y="23532"/>
                    <a:pt x="23318" y="23583"/>
                  </a:cubicBezTo>
                  <a:cubicBezTo>
                    <a:pt x="22544" y="23635"/>
                    <a:pt x="21822" y="23738"/>
                    <a:pt x="21100" y="23841"/>
                  </a:cubicBezTo>
                  <a:cubicBezTo>
                    <a:pt x="20274" y="24151"/>
                    <a:pt x="19397" y="24305"/>
                    <a:pt x="18520" y="24409"/>
                  </a:cubicBezTo>
                  <a:cubicBezTo>
                    <a:pt x="17901" y="24409"/>
                    <a:pt x="17282" y="24563"/>
                    <a:pt x="16715" y="24873"/>
                  </a:cubicBezTo>
                  <a:cubicBezTo>
                    <a:pt x="15992" y="25234"/>
                    <a:pt x="15373" y="25698"/>
                    <a:pt x="14651" y="25956"/>
                  </a:cubicBezTo>
                  <a:cubicBezTo>
                    <a:pt x="13207" y="26575"/>
                    <a:pt x="11659" y="26833"/>
                    <a:pt x="10215" y="27452"/>
                  </a:cubicBezTo>
                  <a:cubicBezTo>
                    <a:pt x="9957" y="27555"/>
                    <a:pt x="9699" y="27710"/>
                    <a:pt x="9441" y="27865"/>
                  </a:cubicBezTo>
                  <a:cubicBezTo>
                    <a:pt x="9441" y="27865"/>
                    <a:pt x="9395" y="27842"/>
                    <a:pt x="9349" y="27842"/>
                  </a:cubicBezTo>
                  <a:cubicBezTo>
                    <a:pt x="9326" y="27842"/>
                    <a:pt x="9303" y="27848"/>
                    <a:pt x="9286" y="27865"/>
                  </a:cubicBezTo>
                  <a:cubicBezTo>
                    <a:pt x="9131" y="28123"/>
                    <a:pt x="8822" y="28071"/>
                    <a:pt x="8564" y="28123"/>
                  </a:cubicBezTo>
                  <a:cubicBezTo>
                    <a:pt x="8306" y="28174"/>
                    <a:pt x="7893" y="28278"/>
                    <a:pt x="7584" y="28381"/>
                  </a:cubicBezTo>
                  <a:cubicBezTo>
                    <a:pt x="7274" y="28432"/>
                    <a:pt x="7016" y="28536"/>
                    <a:pt x="6707" y="28587"/>
                  </a:cubicBezTo>
                  <a:lnTo>
                    <a:pt x="5778" y="28587"/>
                  </a:lnTo>
                  <a:cubicBezTo>
                    <a:pt x="5314" y="28587"/>
                    <a:pt x="4901" y="28793"/>
                    <a:pt x="4591" y="29103"/>
                  </a:cubicBezTo>
                  <a:cubicBezTo>
                    <a:pt x="4334" y="29309"/>
                    <a:pt x="4127" y="29567"/>
                    <a:pt x="3921" y="29825"/>
                  </a:cubicBezTo>
                  <a:lnTo>
                    <a:pt x="3818" y="29928"/>
                  </a:lnTo>
                  <a:cubicBezTo>
                    <a:pt x="3457" y="29980"/>
                    <a:pt x="3095" y="29980"/>
                    <a:pt x="2683" y="29980"/>
                  </a:cubicBezTo>
                  <a:cubicBezTo>
                    <a:pt x="2012" y="30032"/>
                    <a:pt x="1341" y="30341"/>
                    <a:pt x="774" y="30805"/>
                  </a:cubicBezTo>
                  <a:cubicBezTo>
                    <a:pt x="413" y="31063"/>
                    <a:pt x="0" y="31476"/>
                    <a:pt x="103" y="31940"/>
                  </a:cubicBezTo>
                  <a:cubicBezTo>
                    <a:pt x="258" y="32405"/>
                    <a:pt x="568" y="32817"/>
                    <a:pt x="1032" y="33024"/>
                  </a:cubicBezTo>
                  <a:cubicBezTo>
                    <a:pt x="2167" y="33694"/>
                    <a:pt x="3353" y="34210"/>
                    <a:pt x="4643" y="34623"/>
                  </a:cubicBezTo>
                  <a:cubicBezTo>
                    <a:pt x="5572" y="35087"/>
                    <a:pt x="6552" y="35603"/>
                    <a:pt x="7429" y="36171"/>
                  </a:cubicBezTo>
                  <a:cubicBezTo>
                    <a:pt x="8461" y="36841"/>
                    <a:pt x="9544" y="37254"/>
                    <a:pt x="10576" y="37873"/>
                  </a:cubicBezTo>
                  <a:cubicBezTo>
                    <a:pt x="11659" y="38440"/>
                    <a:pt x="12691" y="39059"/>
                    <a:pt x="13774" y="39679"/>
                  </a:cubicBezTo>
                  <a:cubicBezTo>
                    <a:pt x="14857" y="40246"/>
                    <a:pt x="15941" y="40762"/>
                    <a:pt x="17024" y="41329"/>
                  </a:cubicBezTo>
                  <a:cubicBezTo>
                    <a:pt x="18107" y="41845"/>
                    <a:pt x="19191" y="42567"/>
                    <a:pt x="20171" y="43393"/>
                  </a:cubicBezTo>
                  <a:cubicBezTo>
                    <a:pt x="20945" y="44115"/>
                    <a:pt x="21615" y="44941"/>
                    <a:pt x="22492" y="45560"/>
                  </a:cubicBezTo>
                  <a:cubicBezTo>
                    <a:pt x="24453" y="47056"/>
                    <a:pt x="26619" y="48036"/>
                    <a:pt x="28683" y="49325"/>
                  </a:cubicBezTo>
                  <a:cubicBezTo>
                    <a:pt x="30798" y="50667"/>
                    <a:pt x="33016" y="51853"/>
                    <a:pt x="35338" y="52885"/>
                  </a:cubicBezTo>
                  <a:cubicBezTo>
                    <a:pt x="37556" y="53814"/>
                    <a:pt x="39723" y="54949"/>
                    <a:pt x="41786" y="56290"/>
                  </a:cubicBezTo>
                  <a:cubicBezTo>
                    <a:pt x="42251" y="56599"/>
                    <a:pt x="42715" y="56909"/>
                    <a:pt x="43179" y="57167"/>
                  </a:cubicBezTo>
                  <a:cubicBezTo>
                    <a:pt x="43747" y="57425"/>
                    <a:pt x="44262" y="57786"/>
                    <a:pt x="44778" y="58147"/>
                  </a:cubicBezTo>
                  <a:cubicBezTo>
                    <a:pt x="45655" y="58869"/>
                    <a:pt x="46429" y="59695"/>
                    <a:pt x="47358" y="60365"/>
                  </a:cubicBezTo>
                  <a:cubicBezTo>
                    <a:pt x="49266" y="61758"/>
                    <a:pt x="51382" y="63048"/>
                    <a:pt x="53393" y="64338"/>
                  </a:cubicBezTo>
                  <a:cubicBezTo>
                    <a:pt x="55509" y="65730"/>
                    <a:pt x="57830" y="66865"/>
                    <a:pt x="59945" y="68207"/>
                  </a:cubicBezTo>
                  <a:cubicBezTo>
                    <a:pt x="60977" y="68877"/>
                    <a:pt x="61854" y="69754"/>
                    <a:pt x="62937" y="70425"/>
                  </a:cubicBezTo>
                  <a:cubicBezTo>
                    <a:pt x="64021" y="71096"/>
                    <a:pt x="65001" y="71560"/>
                    <a:pt x="65929" y="72231"/>
                  </a:cubicBezTo>
                  <a:cubicBezTo>
                    <a:pt x="66909" y="72901"/>
                    <a:pt x="67890" y="73469"/>
                    <a:pt x="68921" y="73933"/>
                  </a:cubicBezTo>
                  <a:cubicBezTo>
                    <a:pt x="69953" y="74397"/>
                    <a:pt x="70985" y="74707"/>
                    <a:pt x="72017" y="75068"/>
                  </a:cubicBezTo>
                  <a:cubicBezTo>
                    <a:pt x="74287" y="75893"/>
                    <a:pt x="76453" y="76925"/>
                    <a:pt x="78671" y="77802"/>
                  </a:cubicBezTo>
                  <a:cubicBezTo>
                    <a:pt x="79239" y="78008"/>
                    <a:pt x="79806" y="78215"/>
                    <a:pt x="80374" y="78369"/>
                  </a:cubicBezTo>
                  <a:cubicBezTo>
                    <a:pt x="80993" y="78576"/>
                    <a:pt x="81560" y="78885"/>
                    <a:pt x="82128" y="79143"/>
                  </a:cubicBezTo>
                  <a:cubicBezTo>
                    <a:pt x="83211" y="79556"/>
                    <a:pt x="84346" y="79917"/>
                    <a:pt x="85533" y="80227"/>
                  </a:cubicBezTo>
                  <a:cubicBezTo>
                    <a:pt x="87854" y="80949"/>
                    <a:pt x="90176" y="81723"/>
                    <a:pt x="92549" y="82342"/>
                  </a:cubicBezTo>
                  <a:cubicBezTo>
                    <a:pt x="94922" y="83012"/>
                    <a:pt x="97398" y="83322"/>
                    <a:pt x="99771" y="83889"/>
                  </a:cubicBezTo>
                  <a:cubicBezTo>
                    <a:pt x="101009" y="84199"/>
                    <a:pt x="102247" y="84457"/>
                    <a:pt x="103485" y="84612"/>
                  </a:cubicBezTo>
                  <a:cubicBezTo>
                    <a:pt x="104672" y="84766"/>
                    <a:pt x="105807" y="85076"/>
                    <a:pt x="106890" y="85540"/>
                  </a:cubicBezTo>
                  <a:cubicBezTo>
                    <a:pt x="107457" y="85864"/>
                    <a:pt x="108087" y="86188"/>
                    <a:pt x="108755" y="86188"/>
                  </a:cubicBezTo>
                  <a:cubicBezTo>
                    <a:pt x="108939" y="86188"/>
                    <a:pt x="109126" y="86163"/>
                    <a:pt x="109315" y="86108"/>
                  </a:cubicBezTo>
                  <a:cubicBezTo>
                    <a:pt x="109366" y="86056"/>
                    <a:pt x="109366" y="86056"/>
                    <a:pt x="109366" y="86004"/>
                  </a:cubicBezTo>
                  <a:cubicBezTo>
                    <a:pt x="109573" y="84405"/>
                    <a:pt x="110140" y="82858"/>
                    <a:pt x="110140" y="81207"/>
                  </a:cubicBezTo>
                  <a:lnTo>
                    <a:pt x="110140" y="78834"/>
                  </a:lnTo>
                  <a:cubicBezTo>
                    <a:pt x="110243" y="77957"/>
                    <a:pt x="110398" y="77080"/>
                    <a:pt x="110604" y="76254"/>
                  </a:cubicBezTo>
                  <a:cubicBezTo>
                    <a:pt x="110759" y="75532"/>
                    <a:pt x="110811" y="74758"/>
                    <a:pt x="110914" y="74036"/>
                  </a:cubicBezTo>
                  <a:cubicBezTo>
                    <a:pt x="111017" y="73211"/>
                    <a:pt x="111327" y="72385"/>
                    <a:pt x="111481" y="71457"/>
                  </a:cubicBezTo>
                  <a:cubicBezTo>
                    <a:pt x="111739" y="69909"/>
                    <a:pt x="111894" y="68310"/>
                    <a:pt x="111997" y="66711"/>
                  </a:cubicBezTo>
                  <a:cubicBezTo>
                    <a:pt x="112152" y="65060"/>
                    <a:pt x="112100" y="63409"/>
                    <a:pt x="111842" y="61758"/>
                  </a:cubicBezTo>
                  <a:cubicBezTo>
                    <a:pt x="111481" y="60056"/>
                    <a:pt x="111327" y="58353"/>
                    <a:pt x="111275" y="56651"/>
                  </a:cubicBezTo>
                  <a:cubicBezTo>
                    <a:pt x="111275" y="55000"/>
                    <a:pt x="110811" y="53401"/>
                    <a:pt x="110862" y="51750"/>
                  </a:cubicBezTo>
                  <a:cubicBezTo>
                    <a:pt x="110914" y="50976"/>
                    <a:pt x="110862" y="50202"/>
                    <a:pt x="110811" y="49429"/>
                  </a:cubicBezTo>
                  <a:cubicBezTo>
                    <a:pt x="110707" y="48655"/>
                    <a:pt x="110604" y="47881"/>
                    <a:pt x="110501" y="47056"/>
                  </a:cubicBezTo>
                  <a:cubicBezTo>
                    <a:pt x="109934" y="43651"/>
                    <a:pt x="109573" y="40143"/>
                    <a:pt x="109418" y="36686"/>
                  </a:cubicBezTo>
                  <a:cubicBezTo>
                    <a:pt x="109366" y="34984"/>
                    <a:pt x="109315" y="33333"/>
                    <a:pt x="109160" y="31682"/>
                  </a:cubicBezTo>
                  <a:cubicBezTo>
                    <a:pt x="109005" y="30032"/>
                    <a:pt x="108953" y="28329"/>
                    <a:pt x="109108" y="26678"/>
                  </a:cubicBezTo>
                  <a:cubicBezTo>
                    <a:pt x="109263" y="24976"/>
                    <a:pt x="109366" y="23274"/>
                    <a:pt x="109366" y="21571"/>
                  </a:cubicBezTo>
                  <a:lnTo>
                    <a:pt x="109366" y="16258"/>
                  </a:lnTo>
                  <a:cubicBezTo>
                    <a:pt x="109366" y="15639"/>
                    <a:pt x="109418" y="14916"/>
                    <a:pt x="109366" y="14194"/>
                  </a:cubicBezTo>
                  <a:cubicBezTo>
                    <a:pt x="109315" y="13627"/>
                    <a:pt x="109108" y="13059"/>
                    <a:pt x="108850" y="12595"/>
                  </a:cubicBezTo>
                  <a:cubicBezTo>
                    <a:pt x="108747" y="12182"/>
                    <a:pt x="108541" y="11821"/>
                    <a:pt x="108231" y="11563"/>
                  </a:cubicBezTo>
                  <a:cubicBezTo>
                    <a:pt x="107891" y="11412"/>
                    <a:pt x="107524" y="11316"/>
                    <a:pt x="107129" y="11316"/>
                  </a:cubicBezTo>
                  <a:cubicBezTo>
                    <a:pt x="106984" y="11316"/>
                    <a:pt x="106836" y="11329"/>
                    <a:pt x="106684" y="11357"/>
                  </a:cubicBezTo>
                  <a:cubicBezTo>
                    <a:pt x="106017" y="11380"/>
                    <a:pt x="105279" y="11444"/>
                    <a:pt x="104538" y="11444"/>
                  </a:cubicBezTo>
                  <a:cubicBezTo>
                    <a:pt x="103615" y="11444"/>
                    <a:pt x="102687" y="11345"/>
                    <a:pt x="101886" y="10944"/>
                  </a:cubicBezTo>
                  <a:cubicBezTo>
                    <a:pt x="101319" y="10583"/>
                    <a:pt x="100751" y="10119"/>
                    <a:pt x="100287" y="9603"/>
                  </a:cubicBezTo>
                  <a:cubicBezTo>
                    <a:pt x="99719" y="9087"/>
                    <a:pt x="99152" y="8674"/>
                    <a:pt x="98481" y="8313"/>
                  </a:cubicBezTo>
                  <a:cubicBezTo>
                    <a:pt x="97914" y="7952"/>
                    <a:pt x="97295" y="7591"/>
                    <a:pt x="96779" y="7178"/>
                  </a:cubicBezTo>
                  <a:cubicBezTo>
                    <a:pt x="96057" y="6765"/>
                    <a:pt x="95437" y="6198"/>
                    <a:pt x="95025" y="5476"/>
                  </a:cubicBezTo>
                  <a:cubicBezTo>
                    <a:pt x="94509" y="4599"/>
                    <a:pt x="94045" y="3309"/>
                    <a:pt x="93013" y="2845"/>
                  </a:cubicBezTo>
                  <a:cubicBezTo>
                    <a:pt x="92394" y="2587"/>
                    <a:pt x="91672" y="2793"/>
                    <a:pt x="91053" y="2587"/>
                  </a:cubicBezTo>
                  <a:cubicBezTo>
                    <a:pt x="90279" y="2329"/>
                    <a:pt x="89505" y="1968"/>
                    <a:pt x="88783" y="1555"/>
                  </a:cubicBezTo>
                  <a:cubicBezTo>
                    <a:pt x="87896" y="1013"/>
                    <a:pt x="87009" y="1"/>
                    <a:pt x="85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49"/>
          <p:cNvGrpSpPr/>
          <p:nvPr/>
        </p:nvGrpSpPr>
        <p:grpSpPr>
          <a:xfrm rot="9995268">
            <a:off x="7508429" y="-216272"/>
            <a:ext cx="1623246" cy="1696716"/>
            <a:chOff x="-2180709" y="-168438"/>
            <a:chExt cx="1193029" cy="1247027"/>
          </a:xfrm>
        </p:grpSpPr>
        <p:sp>
          <p:nvSpPr>
            <p:cNvPr id="464" name="Google Shape;464;p49"/>
            <p:cNvSpPr/>
            <p:nvPr/>
          </p:nvSpPr>
          <p:spPr>
            <a:xfrm flipH="1">
              <a:off x="-2180709" y="-156380"/>
              <a:ext cx="1081338" cy="868109"/>
            </a:xfrm>
            <a:custGeom>
              <a:rect b="b" l="l" r="r" t="t"/>
              <a:pathLst>
                <a:path extrusionOk="0" h="46510" w="57934">
                  <a:moveTo>
                    <a:pt x="47874" y="12474"/>
                  </a:moveTo>
                  <a:cubicBezTo>
                    <a:pt x="47912" y="12474"/>
                    <a:pt x="47925" y="12513"/>
                    <a:pt x="47925" y="12616"/>
                  </a:cubicBezTo>
                  <a:cubicBezTo>
                    <a:pt x="47513" y="13287"/>
                    <a:pt x="47100" y="13957"/>
                    <a:pt x="46636" y="14576"/>
                  </a:cubicBezTo>
                  <a:cubicBezTo>
                    <a:pt x="46636" y="14164"/>
                    <a:pt x="46739" y="13803"/>
                    <a:pt x="46945" y="13442"/>
                  </a:cubicBezTo>
                  <a:cubicBezTo>
                    <a:pt x="47100" y="13080"/>
                    <a:pt x="47358" y="12771"/>
                    <a:pt x="47667" y="12565"/>
                  </a:cubicBezTo>
                  <a:cubicBezTo>
                    <a:pt x="47770" y="12513"/>
                    <a:pt x="47835" y="12474"/>
                    <a:pt x="47874" y="12474"/>
                  </a:cubicBezTo>
                  <a:close/>
                  <a:moveTo>
                    <a:pt x="45140" y="22779"/>
                  </a:moveTo>
                  <a:cubicBezTo>
                    <a:pt x="45140" y="23295"/>
                    <a:pt x="45088" y="23811"/>
                    <a:pt x="44985" y="24378"/>
                  </a:cubicBezTo>
                  <a:cubicBezTo>
                    <a:pt x="44727" y="25410"/>
                    <a:pt x="44005" y="25823"/>
                    <a:pt x="43179" y="26338"/>
                  </a:cubicBezTo>
                  <a:cubicBezTo>
                    <a:pt x="43282" y="26184"/>
                    <a:pt x="43386" y="26029"/>
                    <a:pt x="43437" y="25874"/>
                  </a:cubicBezTo>
                  <a:cubicBezTo>
                    <a:pt x="44056" y="24894"/>
                    <a:pt x="44572" y="23811"/>
                    <a:pt x="45140" y="22779"/>
                  </a:cubicBezTo>
                  <a:close/>
                  <a:moveTo>
                    <a:pt x="36362" y="33323"/>
                  </a:moveTo>
                  <a:cubicBezTo>
                    <a:pt x="36588" y="33323"/>
                    <a:pt x="36814" y="33333"/>
                    <a:pt x="37040" y="33354"/>
                  </a:cubicBezTo>
                  <a:cubicBezTo>
                    <a:pt x="37298" y="33354"/>
                    <a:pt x="37556" y="33406"/>
                    <a:pt x="37711" y="33406"/>
                  </a:cubicBezTo>
                  <a:cubicBezTo>
                    <a:pt x="37197" y="33777"/>
                    <a:pt x="36445" y="33880"/>
                    <a:pt x="35711" y="33880"/>
                  </a:cubicBezTo>
                  <a:cubicBezTo>
                    <a:pt x="35119" y="33880"/>
                    <a:pt x="34537" y="33813"/>
                    <a:pt x="34100" y="33767"/>
                  </a:cubicBezTo>
                  <a:lnTo>
                    <a:pt x="33842" y="33716"/>
                  </a:lnTo>
                  <a:cubicBezTo>
                    <a:pt x="34658" y="33471"/>
                    <a:pt x="35507" y="33323"/>
                    <a:pt x="36362" y="33323"/>
                  </a:cubicBezTo>
                  <a:close/>
                  <a:moveTo>
                    <a:pt x="56285" y="0"/>
                  </a:moveTo>
                  <a:cubicBezTo>
                    <a:pt x="56122" y="0"/>
                    <a:pt x="55963" y="26"/>
                    <a:pt x="55818" y="80"/>
                  </a:cubicBezTo>
                  <a:cubicBezTo>
                    <a:pt x="55096" y="441"/>
                    <a:pt x="54528" y="1009"/>
                    <a:pt x="54167" y="1731"/>
                  </a:cubicBezTo>
                  <a:cubicBezTo>
                    <a:pt x="54013" y="1886"/>
                    <a:pt x="53858" y="2092"/>
                    <a:pt x="53755" y="2299"/>
                  </a:cubicBezTo>
                  <a:cubicBezTo>
                    <a:pt x="53342" y="3124"/>
                    <a:pt x="52878" y="3898"/>
                    <a:pt x="52362" y="4672"/>
                  </a:cubicBezTo>
                  <a:cubicBezTo>
                    <a:pt x="51846" y="5445"/>
                    <a:pt x="51278" y="6168"/>
                    <a:pt x="50763" y="6941"/>
                  </a:cubicBezTo>
                  <a:cubicBezTo>
                    <a:pt x="50556" y="7096"/>
                    <a:pt x="50401" y="7251"/>
                    <a:pt x="50195" y="7354"/>
                  </a:cubicBezTo>
                  <a:cubicBezTo>
                    <a:pt x="49163" y="8076"/>
                    <a:pt x="48596" y="9160"/>
                    <a:pt x="47616" y="9934"/>
                  </a:cubicBezTo>
                  <a:cubicBezTo>
                    <a:pt x="46739" y="10501"/>
                    <a:pt x="45965" y="11223"/>
                    <a:pt x="45294" y="12049"/>
                  </a:cubicBezTo>
                  <a:cubicBezTo>
                    <a:pt x="43643" y="12358"/>
                    <a:pt x="42663" y="13287"/>
                    <a:pt x="41270" y="14164"/>
                  </a:cubicBezTo>
                  <a:cubicBezTo>
                    <a:pt x="40530" y="14707"/>
                    <a:pt x="39789" y="15250"/>
                    <a:pt x="38821" y="15250"/>
                  </a:cubicBezTo>
                  <a:cubicBezTo>
                    <a:pt x="38778" y="15250"/>
                    <a:pt x="38735" y="15249"/>
                    <a:pt x="38691" y="15247"/>
                  </a:cubicBezTo>
                  <a:cubicBezTo>
                    <a:pt x="37917" y="15247"/>
                    <a:pt x="37195" y="15299"/>
                    <a:pt x="36421" y="15402"/>
                  </a:cubicBezTo>
                  <a:cubicBezTo>
                    <a:pt x="36386" y="15403"/>
                    <a:pt x="36350" y="15404"/>
                    <a:pt x="36314" y="15404"/>
                  </a:cubicBezTo>
                  <a:cubicBezTo>
                    <a:pt x="35163" y="15404"/>
                    <a:pt x="34016" y="14616"/>
                    <a:pt x="32965" y="14215"/>
                  </a:cubicBezTo>
                  <a:cubicBezTo>
                    <a:pt x="32191" y="13854"/>
                    <a:pt x="31366" y="13545"/>
                    <a:pt x="30540" y="13287"/>
                  </a:cubicBezTo>
                  <a:cubicBezTo>
                    <a:pt x="30011" y="13211"/>
                    <a:pt x="29455" y="13163"/>
                    <a:pt x="28912" y="13163"/>
                  </a:cubicBezTo>
                  <a:cubicBezTo>
                    <a:pt x="28713" y="13163"/>
                    <a:pt x="28515" y="13170"/>
                    <a:pt x="28322" y="13184"/>
                  </a:cubicBezTo>
                  <a:cubicBezTo>
                    <a:pt x="27393" y="13184"/>
                    <a:pt x="26620" y="12719"/>
                    <a:pt x="25743" y="12616"/>
                  </a:cubicBezTo>
                  <a:cubicBezTo>
                    <a:pt x="25682" y="12611"/>
                    <a:pt x="25622" y="12609"/>
                    <a:pt x="25563" y="12609"/>
                  </a:cubicBezTo>
                  <a:cubicBezTo>
                    <a:pt x="24361" y="12609"/>
                    <a:pt x="23424" y="13576"/>
                    <a:pt x="22441" y="14215"/>
                  </a:cubicBezTo>
                  <a:cubicBezTo>
                    <a:pt x="21770" y="14680"/>
                    <a:pt x="20893" y="14834"/>
                    <a:pt x="20171" y="15299"/>
                  </a:cubicBezTo>
                  <a:cubicBezTo>
                    <a:pt x="19500" y="15763"/>
                    <a:pt x="18881" y="16537"/>
                    <a:pt x="17953" y="16846"/>
                  </a:cubicBezTo>
                  <a:cubicBezTo>
                    <a:pt x="17850" y="16898"/>
                    <a:pt x="17901" y="17104"/>
                    <a:pt x="18056" y="17104"/>
                  </a:cubicBezTo>
                  <a:cubicBezTo>
                    <a:pt x="19191" y="16846"/>
                    <a:pt x="19965" y="15711"/>
                    <a:pt x="21048" y="15247"/>
                  </a:cubicBezTo>
                  <a:cubicBezTo>
                    <a:pt x="21667" y="15041"/>
                    <a:pt x="22235" y="14731"/>
                    <a:pt x="22802" y="14422"/>
                  </a:cubicBezTo>
                  <a:cubicBezTo>
                    <a:pt x="23421" y="13854"/>
                    <a:pt x="24092" y="13442"/>
                    <a:pt x="24814" y="13132"/>
                  </a:cubicBezTo>
                  <a:cubicBezTo>
                    <a:pt x="25033" y="13063"/>
                    <a:pt x="25242" y="13035"/>
                    <a:pt x="25443" y="13035"/>
                  </a:cubicBezTo>
                  <a:cubicBezTo>
                    <a:pt x="26000" y="13035"/>
                    <a:pt x="26502" y="13252"/>
                    <a:pt x="27032" y="13442"/>
                  </a:cubicBezTo>
                  <a:cubicBezTo>
                    <a:pt x="27806" y="13545"/>
                    <a:pt x="28580" y="13648"/>
                    <a:pt x="29354" y="13699"/>
                  </a:cubicBezTo>
                  <a:cubicBezTo>
                    <a:pt x="31159" y="13906"/>
                    <a:pt x="33016" y="15041"/>
                    <a:pt x="34616" y="15866"/>
                  </a:cubicBezTo>
                  <a:cubicBezTo>
                    <a:pt x="35957" y="16485"/>
                    <a:pt x="37298" y="16279"/>
                    <a:pt x="38691" y="16640"/>
                  </a:cubicBezTo>
                  <a:cubicBezTo>
                    <a:pt x="38906" y="16687"/>
                    <a:pt x="39115" y="16708"/>
                    <a:pt x="39320" y="16708"/>
                  </a:cubicBezTo>
                  <a:cubicBezTo>
                    <a:pt x="40249" y="16708"/>
                    <a:pt x="41087" y="16270"/>
                    <a:pt x="41889" y="15763"/>
                  </a:cubicBezTo>
                  <a:cubicBezTo>
                    <a:pt x="42921" y="15092"/>
                    <a:pt x="43643" y="14473"/>
                    <a:pt x="44572" y="13906"/>
                  </a:cubicBezTo>
                  <a:lnTo>
                    <a:pt x="44572" y="13906"/>
                  </a:lnTo>
                  <a:cubicBezTo>
                    <a:pt x="44469" y="14731"/>
                    <a:pt x="44469" y="15505"/>
                    <a:pt x="44624" y="16330"/>
                  </a:cubicBezTo>
                  <a:cubicBezTo>
                    <a:pt x="44985" y="17775"/>
                    <a:pt x="44727" y="19323"/>
                    <a:pt x="44005" y="20664"/>
                  </a:cubicBezTo>
                  <a:cubicBezTo>
                    <a:pt x="43282" y="22108"/>
                    <a:pt x="42612" y="23656"/>
                    <a:pt x="41786" y="25100"/>
                  </a:cubicBezTo>
                  <a:cubicBezTo>
                    <a:pt x="41425" y="25668"/>
                    <a:pt x="41012" y="26184"/>
                    <a:pt x="40600" y="26700"/>
                  </a:cubicBezTo>
                  <a:cubicBezTo>
                    <a:pt x="40290" y="27215"/>
                    <a:pt x="40084" y="27783"/>
                    <a:pt x="40032" y="28350"/>
                  </a:cubicBezTo>
                  <a:cubicBezTo>
                    <a:pt x="39981" y="28557"/>
                    <a:pt x="39878" y="28712"/>
                    <a:pt x="39826" y="28918"/>
                  </a:cubicBezTo>
                  <a:cubicBezTo>
                    <a:pt x="39413" y="29589"/>
                    <a:pt x="39104" y="30259"/>
                    <a:pt x="38846" y="30981"/>
                  </a:cubicBezTo>
                  <a:cubicBezTo>
                    <a:pt x="38846" y="31033"/>
                    <a:pt x="38794" y="31136"/>
                    <a:pt x="38743" y="31188"/>
                  </a:cubicBezTo>
                  <a:cubicBezTo>
                    <a:pt x="38435" y="31584"/>
                    <a:pt x="37977" y="31829"/>
                    <a:pt x="37497" y="31829"/>
                  </a:cubicBezTo>
                  <a:cubicBezTo>
                    <a:pt x="37414" y="31829"/>
                    <a:pt x="37330" y="31822"/>
                    <a:pt x="37247" y="31807"/>
                  </a:cubicBezTo>
                  <a:cubicBezTo>
                    <a:pt x="37035" y="31791"/>
                    <a:pt x="36821" y="31783"/>
                    <a:pt x="36605" y="31783"/>
                  </a:cubicBezTo>
                  <a:cubicBezTo>
                    <a:pt x="34770" y="31783"/>
                    <a:pt x="32799" y="32342"/>
                    <a:pt x="30953" y="32942"/>
                  </a:cubicBezTo>
                  <a:cubicBezTo>
                    <a:pt x="30798" y="32839"/>
                    <a:pt x="30643" y="32787"/>
                    <a:pt x="30540" y="32684"/>
                  </a:cubicBezTo>
                  <a:cubicBezTo>
                    <a:pt x="28786" y="31704"/>
                    <a:pt x="26465" y="31394"/>
                    <a:pt x="24504" y="31188"/>
                  </a:cubicBezTo>
                  <a:cubicBezTo>
                    <a:pt x="24352" y="31176"/>
                    <a:pt x="24206" y="31170"/>
                    <a:pt x="24066" y="31170"/>
                  </a:cubicBezTo>
                  <a:cubicBezTo>
                    <a:pt x="22358" y="31170"/>
                    <a:pt x="21533" y="32031"/>
                    <a:pt x="20532" y="33509"/>
                  </a:cubicBezTo>
                  <a:cubicBezTo>
                    <a:pt x="19907" y="34412"/>
                    <a:pt x="19328" y="34801"/>
                    <a:pt x="18576" y="34801"/>
                  </a:cubicBezTo>
                  <a:cubicBezTo>
                    <a:pt x="18211" y="34801"/>
                    <a:pt x="17806" y="34709"/>
                    <a:pt x="17334" y="34541"/>
                  </a:cubicBezTo>
                  <a:cubicBezTo>
                    <a:pt x="16354" y="34283"/>
                    <a:pt x="15425" y="34077"/>
                    <a:pt x="14445" y="34025"/>
                  </a:cubicBezTo>
                  <a:cubicBezTo>
                    <a:pt x="14238" y="34025"/>
                    <a:pt x="14187" y="34283"/>
                    <a:pt x="14342" y="34335"/>
                  </a:cubicBezTo>
                  <a:cubicBezTo>
                    <a:pt x="15270" y="34541"/>
                    <a:pt x="16147" y="34850"/>
                    <a:pt x="17024" y="35212"/>
                  </a:cubicBezTo>
                  <a:cubicBezTo>
                    <a:pt x="17540" y="35521"/>
                    <a:pt x="18211" y="35727"/>
                    <a:pt x="18830" y="35779"/>
                  </a:cubicBezTo>
                  <a:cubicBezTo>
                    <a:pt x="20119" y="35676"/>
                    <a:pt x="20893" y="34644"/>
                    <a:pt x="21512" y="33612"/>
                  </a:cubicBezTo>
                  <a:cubicBezTo>
                    <a:pt x="22155" y="32673"/>
                    <a:pt x="22750" y="32113"/>
                    <a:pt x="23887" y="32113"/>
                  </a:cubicBezTo>
                  <a:cubicBezTo>
                    <a:pt x="23937" y="32113"/>
                    <a:pt x="23988" y="32114"/>
                    <a:pt x="24040" y="32116"/>
                  </a:cubicBezTo>
                  <a:cubicBezTo>
                    <a:pt x="24917" y="32219"/>
                    <a:pt x="25846" y="32374"/>
                    <a:pt x="26774" y="32581"/>
                  </a:cubicBezTo>
                  <a:cubicBezTo>
                    <a:pt x="27754" y="32684"/>
                    <a:pt x="28683" y="32890"/>
                    <a:pt x="29612" y="33251"/>
                  </a:cubicBezTo>
                  <a:lnTo>
                    <a:pt x="29766" y="33354"/>
                  </a:lnTo>
                  <a:lnTo>
                    <a:pt x="28889" y="33612"/>
                  </a:lnTo>
                  <a:cubicBezTo>
                    <a:pt x="27858" y="33973"/>
                    <a:pt x="26774" y="34283"/>
                    <a:pt x="26052" y="35212"/>
                  </a:cubicBezTo>
                  <a:cubicBezTo>
                    <a:pt x="25846" y="35521"/>
                    <a:pt x="25639" y="35934"/>
                    <a:pt x="25485" y="36295"/>
                  </a:cubicBezTo>
                  <a:cubicBezTo>
                    <a:pt x="25072" y="37017"/>
                    <a:pt x="24556" y="37636"/>
                    <a:pt x="23937" y="38152"/>
                  </a:cubicBezTo>
                  <a:cubicBezTo>
                    <a:pt x="22905" y="39235"/>
                    <a:pt x="22905" y="40731"/>
                    <a:pt x="21358" y="41351"/>
                  </a:cubicBezTo>
                  <a:cubicBezTo>
                    <a:pt x="20875" y="41544"/>
                    <a:pt x="20382" y="41611"/>
                    <a:pt x="19883" y="41611"/>
                  </a:cubicBezTo>
                  <a:cubicBezTo>
                    <a:pt x="18785" y="41611"/>
                    <a:pt x="17660" y="41283"/>
                    <a:pt x="16560" y="41247"/>
                  </a:cubicBezTo>
                  <a:cubicBezTo>
                    <a:pt x="16097" y="41198"/>
                    <a:pt x="15629" y="41175"/>
                    <a:pt x="15158" y="41175"/>
                  </a:cubicBezTo>
                  <a:cubicBezTo>
                    <a:pt x="14162" y="41175"/>
                    <a:pt x="13156" y="41278"/>
                    <a:pt x="12175" y="41454"/>
                  </a:cubicBezTo>
                  <a:cubicBezTo>
                    <a:pt x="11453" y="41660"/>
                    <a:pt x="10730" y="41970"/>
                    <a:pt x="10008" y="42331"/>
                  </a:cubicBezTo>
                  <a:cubicBezTo>
                    <a:pt x="9389" y="42537"/>
                    <a:pt x="8770" y="42485"/>
                    <a:pt x="8151" y="42692"/>
                  </a:cubicBezTo>
                  <a:cubicBezTo>
                    <a:pt x="7274" y="43001"/>
                    <a:pt x="6449" y="43259"/>
                    <a:pt x="5572" y="43466"/>
                  </a:cubicBezTo>
                  <a:cubicBezTo>
                    <a:pt x="4901" y="43569"/>
                    <a:pt x="4282" y="43775"/>
                    <a:pt x="3715" y="44085"/>
                  </a:cubicBezTo>
                  <a:cubicBezTo>
                    <a:pt x="2373" y="44755"/>
                    <a:pt x="1135" y="45581"/>
                    <a:pt x="0" y="46509"/>
                  </a:cubicBezTo>
                  <a:cubicBezTo>
                    <a:pt x="1084" y="45736"/>
                    <a:pt x="2270" y="45065"/>
                    <a:pt x="3508" y="44497"/>
                  </a:cubicBezTo>
                  <a:cubicBezTo>
                    <a:pt x="4849" y="43724"/>
                    <a:pt x="6449" y="43672"/>
                    <a:pt x="7893" y="43208"/>
                  </a:cubicBezTo>
                  <a:cubicBezTo>
                    <a:pt x="8512" y="42950"/>
                    <a:pt x="9183" y="43001"/>
                    <a:pt x="9802" y="42847"/>
                  </a:cubicBezTo>
                  <a:cubicBezTo>
                    <a:pt x="10369" y="42640"/>
                    <a:pt x="10885" y="42382"/>
                    <a:pt x="11401" y="42124"/>
                  </a:cubicBezTo>
                  <a:cubicBezTo>
                    <a:pt x="12288" y="41792"/>
                    <a:pt x="13206" y="41697"/>
                    <a:pt x="14129" y="41697"/>
                  </a:cubicBezTo>
                  <a:cubicBezTo>
                    <a:pt x="14923" y="41697"/>
                    <a:pt x="15721" y="41767"/>
                    <a:pt x="16508" y="41815"/>
                  </a:cubicBezTo>
                  <a:cubicBezTo>
                    <a:pt x="17616" y="41869"/>
                    <a:pt x="18909" y="42178"/>
                    <a:pt x="20125" y="42178"/>
                  </a:cubicBezTo>
                  <a:cubicBezTo>
                    <a:pt x="21231" y="42178"/>
                    <a:pt x="22274" y="41923"/>
                    <a:pt x="23060" y="40989"/>
                  </a:cubicBezTo>
                  <a:cubicBezTo>
                    <a:pt x="23369" y="40577"/>
                    <a:pt x="23576" y="40164"/>
                    <a:pt x="23782" y="39700"/>
                  </a:cubicBezTo>
                  <a:cubicBezTo>
                    <a:pt x="24143" y="39029"/>
                    <a:pt x="24659" y="38410"/>
                    <a:pt x="25278" y="37946"/>
                  </a:cubicBezTo>
                  <a:cubicBezTo>
                    <a:pt x="26104" y="37172"/>
                    <a:pt x="26620" y="35934"/>
                    <a:pt x="27651" y="35418"/>
                  </a:cubicBezTo>
                  <a:cubicBezTo>
                    <a:pt x="28941" y="34902"/>
                    <a:pt x="30282" y="34541"/>
                    <a:pt x="31624" y="34283"/>
                  </a:cubicBezTo>
                  <a:lnTo>
                    <a:pt x="31675" y="34283"/>
                  </a:lnTo>
                  <a:cubicBezTo>
                    <a:pt x="33007" y="34687"/>
                    <a:pt x="34370" y="34901"/>
                    <a:pt x="35741" y="34901"/>
                  </a:cubicBezTo>
                  <a:cubicBezTo>
                    <a:pt x="36122" y="34901"/>
                    <a:pt x="36504" y="34884"/>
                    <a:pt x="36885" y="34850"/>
                  </a:cubicBezTo>
                  <a:cubicBezTo>
                    <a:pt x="38124" y="34747"/>
                    <a:pt x="38846" y="34438"/>
                    <a:pt x="39362" y="33561"/>
                  </a:cubicBezTo>
                  <a:lnTo>
                    <a:pt x="39362" y="33561"/>
                  </a:lnTo>
                  <a:cubicBezTo>
                    <a:pt x="39362" y="33664"/>
                    <a:pt x="39310" y="33767"/>
                    <a:pt x="39259" y="33870"/>
                  </a:cubicBezTo>
                  <a:cubicBezTo>
                    <a:pt x="38949" y="35573"/>
                    <a:pt x="39259" y="38049"/>
                    <a:pt x="38072" y="39390"/>
                  </a:cubicBezTo>
                  <a:cubicBezTo>
                    <a:pt x="37556" y="39906"/>
                    <a:pt x="37092" y="40474"/>
                    <a:pt x="36679" y="41093"/>
                  </a:cubicBezTo>
                  <a:cubicBezTo>
                    <a:pt x="36163" y="41815"/>
                    <a:pt x="35493" y="42331"/>
                    <a:pt x="34719" y="42743"/>
                  </a:cubicBezTo>
                  <a:cubicBezTo>
                    <a:pt x="33584" y="43414"/>
                    <a:pt x="32655" y="44497"/>
                    <a:pt x="32139" y="45787"/>
                  </a:cubicBezTo>
                  <a:cubicBezTo>
                    <a:pt x="32065" y="45899"/>
                    <a:pt x="32151" y="45983"/>
                    <a:pt x="32244" y="45983"/>
                  </a:cubicBezTo>
                  <a:cubicBezTo>
                    <a:pt x="32280" y="45983"/>
                    <a:pt x="32317" y="45971"/>
                    <a:pt x="32346" y="45942"/>
                  </a:cubicBezTo>
                  <a:cubicBezTo>
                    <a:pt x="32862" y="45271"/>
                    <a:pt x="33378" y="44601"/>
                    <a:pt x="33945" y="43982"/>
                  </a:cubicBezTo>
                  <a:cubicBezTo>
                    <a:pt x="34512" y="43517"/>
                    <a:pt x="35131" y="43105"/>
                    <a:pt x="35802" y="42795"/>
                  </a:cubicBezTo>
                  <a:cubicBezTo>
                    <a:pt x="36421" y="42434"/>
                    <a:pt x="36885" y="41918"/>
                    <a:pt x="37247" y="41299"/>
                  </a:cubicBezTo>
                  <a:cubicBezTo>
                    <a:pt x="37659" y="40577"/>
                    <a:pt x="38382" y="40112"/>
                    <a:pt x="38794" y="39390"/>
                  </a:cubicBezTo>
                  <a:cubicBezTo>
                    <a:pt x="39671" y="38101"/>
                    <a:pt x="39516" y="36089"/>
                    <a:pt x="39723" y="34541"/>
                  </a:cubicBezTo>
                  <a:cubicBezTo>
                    <a:pt x="39929" y="33045"/>
                    <a:pt x="40806" y="31652"/>
                    <a:pt x="41167" y="30208"/>
                  </a:cubicBezTo>
                  <a:cubicBezTo>
                    <a:pt x="41528" y="29692"/>
                    <a:pt x="41993" y="29279"/>
                    <a:pt x="42560" y="29021"/>
                  </a:cubicBezTo>
                  <a:cubicBezTo>
                    <a:pt x="43334" y="28557"/>
                    <a:pt x="44056" y="27989"/>
                    <a:pt x="44830" y="27473"/>
                  </a:cubicBezTo>
                  <a:cubicBezTo>
                    <a:pt x="45449" y="27164"/>
                    <a:pt x="45913" y="26700"/>
                    <a:pt x="46223" y="26081"/>
                  </a:cubicBezTo>
                  <a:cubicBezTo>
                    <a:pt x="46894" y="24636"/>
                    <a:pt x="46274" y="23192"/>
                    <a:pt x="46223" y="21747"/>
                  </a:cubicBezTo>
                  <a:cubicBezTo>
                    <a:pt x="46223" y="21592"/>
                    <a:pt x="46223" y="21489"/>
                    <a:pt x="46274" y="21386"/>
                  </a:cubicBezTo>
                  <a:cubicBezTo>
                    <a:pt x="46408" y="21520"/>
                    <a:pt x="46585" y="21583"/>
                    <a:pt x="46761" y="21583"/>
                  </a:cubicBezTo>
                  <a:cubicBezTo>
                    <a:pt x="47062" y="21583"/>
                    <a:pt x="47364" y="21401"/>
                    <a:pt x="47461" y="21077"/>
                  </a:cubicBezTo>
                  <a:cubicBezTo>
                    <a:pt x="47770" y="20200"/>
                    <a:pt x="47616" y="19374"/>
                    <a:pt x="47977" y="18549"/>
                  </a:cubicBezTo>
                  <a:cubicBezTo>
                    <a:pt x="48338" y="17672"/>
                    <a:pt x="48802" y="16846"/>
                    <a:pt x="49370" y="16124"/>
                  </a:cubicBezTo>
                  <a:cubicBezTo>
                    <a:pt x="50556" y="14422"/>
                    <a:pt x="51588" y="12616"/>
                    <a:pt x="52362" y="10759"/>
                  </a:cubicBezTo>
                  <a:cubicBezTo>
                    <a:pt x="53239" y="8747"/>
                    <a:pt x="54580" y="7199"/>
                    <a:pt x="55715" y="5342"/>
                  </a:cubicBezTo>
                  <a:cubicBezTo>
                    <a:pt x="56025" y="4672"/>
                    <a:pt x="56437" y="4053"/>
                    <a:pt x="56953" y="3537"/>
                  </a:cubicBezTo>
                  <a:cubicBezTo>
                    <a:pt x="57572" y="3021"/>
                    <a:pt x="57933" y="2247"/>
                    <a:pt x="57933" y="1422"/>
                  </a:cubicBezTo>
                  <a:cubicBezTo>
                    <a:pt x="57933" y="571"/>
                    <a:pt x="57056" y="0"/>
                    <a:pt x="56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9"/>
            <p:cNvSpPr/>
            <p:nvPr/>
          </p:nvSpPr>
          <p:spPr>
            <a:xfrm flipH="1">
              <a:off x="-1836955" y="615418"/>
              <a:ext cx="48156" cy="45281"/>
            </a:xfrm>
            <a:custGeom>
              <a:rect b="b" l="l" r="r" t="t"/>
              <a:pathLst>
                <a:path extrusionOk="0" h="2426" w="2580">
                  <a:moveTo>
                    <a:pt x="464" y="1"/>
                  </a:moveTo>
                  <a:cubicBezTo>
                    <a:pt x="310" y="1"/>
                    <a:pt x="155" y="104"/>
                    <a:pt x="103" y="207"/>
                  </a:cubicBezTo>
                  <a:cubicBezTo>
                    <a:pt x="52" y="258"/>
                    <a:pt x="52" y="310"/>
                    <a:pt x="0" y="413"/>
                  </a:cubicBezTo>
                  <a:cubicBezTo>
                    <a:pt x="0" y="516"/>
                    <a:pt x="0" y="620"/>
                    <a:pt x="0" y="774"/>
                  </a:cubicBezTo>
                  <a:cubicBezTo>
                    <a:pt x="0" y="878"/>
                    <a:pt x="0" y="1032"/>
                    <a:pt x="52" y="1135"/>
                  </a:cubicBezTo>
                  <a:cubicBezTo>
                    <a:pt x="206" y="1393"/>
                    <a:pt x="464" y="1548"/>
                    <a:pt x="774" y="1600"/>
                  </a:cubicBezTo>
                  <a:lnTo>
                    <a:pt x="877" y="1651"/>
                  </a:lnTo>
                  <a:lnTo>
                    <a:pt x="980" y="1755"/>
                  </a:lnTo>
                  <a:lnTo>
                    <a:pt x="1032" y="1755"/>
                  </a:lnTo>
                  <a:cubicBezTo>
                    <a:pt x="1135" y="1806"/>
                    <a:pt x="1187" y="1858"/>
                    <a:pt x="1238" y="1909"/>
                  </a:cubicBezTo>
                  <a:cubicBezTo>
                    <a:pt x="1290" y="2012"/>
                    <a:pt x="1393" y="2064"/>
                    <a:pt x="1496" y="2167"/>
                  </a:cubicBezTo>
                  <a:cubicBezTo>
                    <a:pt x="1548" y="2219"/>
                    <a:pt x="1651" y="2270"/>
                    <a:pt x="1702" y="2322"/>
                  </a:cubicBezTo>
                  <a:cubicBezTo>
                    <a:pt x="1806" y="2374"/>
                    <a:pt x="1960" y="2425"/>
                    <a:pt x="2064" y="2425"/>
                  </a:cubicBezTo>
                  <a:lnTo>
                    <a:pt x="1909" y="2374"/>
                  </a:lnTo>
                  <a:lnTo>
                    <a:pt x="1909" y="2374"/>
                  </a:lnTo>
                  <a:cubicBezTo>
                    <a:pt x="1973" y="2395"/>
                    <a:pt x="2037" y="2407"/>
                    <a:pt x="2101" y="2407"/>
                  </a:cubicBezTo>
                  <a:cubicBezTo>
                    <a:pt x="2192" y="2407"/>
                    <a:pt x="2282" y="2382"/>
                    <a:pt x="2373" y="2322"/>
                  </a:cubicBezTo>
                  <a:cubicBezTo>
                    <a:pt x="2528" y="2219"/>
                    <a:pt x="2579" y="2012"/>
                    <a:pt x="2528" y="1858"/>
                  </a:cubicBezTo>
                  <a:cubicBezTo>
                    <a:pt x="2476" y="1548"/>
                    <a:pt x="2270" y="1290"/>
                    <a:pt x="2064" y="1135"/>
                  </a:cubicBezTo>
                  <a:lnTo>
                    <a:pt x="1960" y="1084"/>
                  </a:lnTo>
                  <a:lnTo>
                    <a:pt x="1960" y="981"/>
                  </a:lnTo>
                  <a:cubicBezTo>
                    <a:pt x="1960" y="826"/>
                    <a:pt x="1857" y="620"/>
                    <a:pt x="1754" y="516"/>
                  </a:cubicBezTo>
                  <a:cubicBezTo>
                    <a:pt x="1651" y="413"/>
                    <a:pt x="1548" y="362"/>
                    <a:pt x="1445" y="310"/>
                  </a:cubicBezTo>
                  <a:lnTo>
                    <a:pt x="1290" y="258"/>
                  </a:lnTo>
                  <a:lnTo>
                    <a:pt x="1238" y="258"/>
                  </a:lnTo>
                  <a:cubicBezTo>
                    <a:pt x="1135" y="207"/>
                    <a:pt x="1083" y="207"/>
                    <a:pt x="1032" y="155"/>
                  </a:cubicBezTo>
                  <a:cubicBezTo>
                    <a:pt x="929" y="104"/>
                    <a:pt x="825" y="52"/>
                    <a:pt x="722" y="52"/>
                  </a:cubicBezTo>
                  <a:lnTo>
                    <a:pt x="671" y="52"/>
                  </a:lnTo>
                  <a:cubicBezTo>
                    <a:pt x="619" y="1"/>
                    <a:pt x="516" y="1"/>
                    <a:pt x="4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9"/>
            <p:cNvSpPr/>
            <p:nvPr/>
          </p:nvSpPr>
          <p:spPr>
            <a:xfrm flipH="1">
              <a:off x="-1696371" y="830140"/>
              <a:ext cx="23126" cy="53942"/>
            </a:xfrm>
            <a:custGeom>
              <a:rect b="b" l="l" r="r" t="t"/>
              <a:pathLst>
                <a:path extrusionOk="0" h="2890" w="1239">
                  <a:moveTo>
                    <a:pt x="723" y="1"/>
                  </a:moveTo>
                  <a:cubicBezTo>
                    <a:pt x="620" y="1"/>
                    <a:pt x="516" y="52"/>
                    <a:pt x="413" y="104"/>
                  </a:cubicBezTo>
                  <a:cubicBezTo>
                    <a:pt x="258" y="207"/>
                    <a:pt x="207" y="362"/>
                    <a:pt x="207" y="517"/>
                  </a:cubicBezTo>
                  <a:cubicBezTo>
                    <a:pt x="104" y="620"/>
                    <a:pt x="1" y="723"/>
                    <a:pt x="1" y="878"/>
                  </a:cubicBezTo>
                  <a:cubicBezTo>
                    <a:pt x="1" y="1187"/>
                    <a:pt x="52" y="1445"/>
                    <a:pt x="104" y="1755"/>
                  </a:cubicBezTo>
                  <a:lnTo>
                    <a:pt x="207" y="2064"/>
                  </a:lnTo>
                  <a:lnTo>
                    <a:pt x="207" y="2167"/>
                  </a:lnTo>
                  <a:cubicBezTo>
                    <a:pt x="207" y="2167"/>
                    <a:pt x="207" y="2219"/>
                    <a:pt x="207" y="2219"/>
                  </a:cubicBezTo>
                  <a:cubicBezTo>
                    <a:pt x="207" y="2271"/>
                    <a:pt x="207" y="2322"/>
                    <a:pt x="207" y="2322"/>
                  </a:cubicBezTo>
                  <a:cubicBezTo>
                    <a:pt x="207" y="2477"/>
                    <a:pt x="258" y="2632"/>
                    <a:pt x="413" y="2735"/>
                  </a:cubicBezTo>
                  <a:cubicBezTo>
                    <a:pt x="465" y="2838"/>
                    <a:pt x="568" y="2890"/>
                    <a:pt x="723" y="2890"/>
                  </a:cubicBezTo>
                  <a:cubicBezTo>
                    <a:pt x="774" y="2890"/>
                    <a:pt x="774" y="2890"/>
                    <a:pt x="826" y="2838"/>
                  </a:cubicBezTo>
                  <a:lnTo>
                    <a:pt x="929" y="2786"/>
                  </a:lnTo>
                  <a:lnTo>
                    <a:pt x="1032" y="2735"/>
                  </a:lnTo>
                  <a:cubicBezTo>
                    <a:pt x="1135" y="2632"/>
                    <a:pt x="1187" y="2477"/>
                    <a:pt x="1239" y="2322"/>
                  </a:cubicBezTo>
                  <a:lnTo>
                    <a:pt x="1239" y="2271"/>
                  </a:lnTo>
                  <a:cubicBezTo>
                    <a:pt x="1187" y="2219"/>
                    <a:pt x="1187" y="2167"/>
                    <a:pt x="1239" y="2167"/>
                  </a:cubicBezTo>
                  <a:lnTo>
                    <a:pt x="1239" y="1961"/>
                  </a:lnTo>
                  <a:cubicBezTo>
                    <a:pt x="1239" y="1806"/>
                    <a:pt x="1239" y="1651"/>
                    <a:pt x="1239" y="1497"/>
                  </a:cubicBezTo>
                  <a:lnTo>
                    <a:pt x="1239" y="1084"/>
                  </a:lnTo>
                  <a:cubicBezTo>
                    <a:pt x="1239" y="929"/>
                    <a:pt x="1239" y="826"/>
                    <a:pt x="1239" y="723"/>
                  </a:cubicBezTo>
                  <a:lnTo>
                    <a:pt x="1239" y="517"/>
                  </a:lnTo>
                  <a:cubicBezTo>
                    <a:pt x="1239" y="310"/>
                    <a:pt x="1187" y="155"/>
                    <a:pt x="1032" y="104"/>
                  </a:cubicBezTo>
                  <a:cubicBezTo>
                    <a:pt x="929" y="1"/>
                    <a:pt x="826" y="1"/>
                    <a:pt x="7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9"/>
            <p:cNvSpPr/>
            <p:nvPr/>
          </p:nvSpPr>
          <p:spPr>
            <a:xfrm flipH="1">
              <a:off x="-1578893" y="809926"/>
              <a:ext cx="28893" cy="37573"/>
            </a:xfrm>
            <a:custGeom>
              <a:rect b="b" l="l" r="r" t="t"/>
              <a:pathLst>
                <a:path extrusionOk="0" h="2013" w="1548">
                  <a:moveTo>
                    <a:pt x="877" y="0"/>
                  </a:moveTo>
                  <a:cubicBezTo>
                    <a:pt x="826" y="0"/>
                    <a:pt x="723" y="52"/>
                    <a:pt x="671" y="103"/>
                  </a:cubicBezTo>
                  <a:cubicBezTo>
                    <a:pt x="619" y="103"/>
                    <a:pt x="568" y="155"/>
                    <a:pt x="516" y="207"/>
                  </a:cubicBezTo>
                  <a:cubicBezTo>
                    <a:pt x="465" y="258"/>
                    <a:pt x="465" y="310"/>
                    <a:pt x="465" y="361"/>
                  </a:cubicBezTo>
                  <a:lnTo>
                    <a:pt x="465" y="310"/>
                  </a:lnTo>
                  <a:lnTo>
                    <a:pt x="413" y="361"/>
                  </a:lnTo>
                  <a:cubicBezTo>
                    <a:pt x="361" y="413"/>
                    <a:pt x="310" y="413"/>
                    <a:pt x="258" y="465"/>
                  </a:cubicBezTo>
                  <a:cubicBezTo>
                    <a:pt x="207" y="568"/>
                    <a:pt x="155" y="671"/>
                    <a:pt x="155" y="774"/>
                  </a:cubicBezTo>
                  <a:lnTo>
                    <a:pt x="155" y="826"/>
                  </a:lnTo>
                  <a:cubicBezTo>
                    <a:pt x="103" y="877"/>
                    <a:pt x="103" y="929"/>
                    <a:pt x="52" y="980"/>
                  </a:cubicBezTo>
                  <a:cubicBezTo>
                    <a:pt x="52" y="1032"/>
                    <a:pt x="0" y="1135"/>
                    <a:pt x="0" y="1238"/>
                  </a:cubicBezTo>
                  <a:lnTo>
                    <a:pt x="0" y="1290"/>
                  </a:lnTo>
                  <a:cubicBezTo>
                    <a:pt x="0" y="1342"/>
                    <a:pt x="0" y="1393"/>
                    <a:pt x="0" y="1445"/>
                  </a:cubicBezTo>
                  <a:cubicBezTo>
                    <a:pt x="0" y="1496"/>
                    <a:pt x="0" y="1600"/>
                    <a:pt x="52" y="1651"/>
                  </a:cubicBezTo>
                  <a:cubicBezTo>
                    <a:pt x="52" y="1754"/>
                    <a:pt x="103" y="1806"/>
                    <a:pt x="155" y="1857"/>
                  </a:cubicBezTo>
                  <a:lnTo>
                    <a:pt x="310" y="1961"/>
                  </a:lnTo>
                  <a:cubicBezTo>
                    <a:pt x="361" y="2012"/>
                    <a:pt x="413" y="2012"/>
                    <a:pt x="516" y="2012"/>
                  </a:cubicBezTo>
                  <a:lnTo>
                    <a:pt x="671" y="2012"/>
                  </a:lnTo>
                  <a:cubicBezTo>
                    <a:pt x="774" y="2012"/>
                    <a:pt x="826" y="2012"/>
                    <a:pt x="877" y="1961"/>
                  </a:cubicBezTo>
                  <a:cubicBezTo>
                    <a:pt x="980" y="1857"/>
                    <a:pt x="1084" y="1754"/>
                    <a:pt x="1135" y="1651"/>
                  </a:cubicBezTo>
                  <a:cubicBezTo>
                    <a:pt x="1187" y="1496"/>
                    <a:pt x="1290" y="1342"/>
                    <a:pt x="1393" y="1238"/>
                  </a:cubicBezTo>
                  <a:cubicBezTo>
                    <a:pt x="1445" y="1084"/>
                    <a:pt x="1496" y="980"/>
                    <a:pt x="1548" y="877"/>
                  </a:cubicBezTo>
                  <a:cubicBezTo>
                    <a:pt x="1548" y="826"/>
                    <a:pt x="1548" y="774"/>
                    <a:pt x="1548" y="723"/>
                  </a:cubicBezTo>
                  <a:cubicBezTo>
                    <a:pt x="1548" y="671"/>
                    <a:pt x="1548" y="671"/>
                    <a:pt x="1548" y="619"/>
                  </a:cubicBezTo>
                  <a:lnTo>
                    <a:pt x="1548" y="568"/>
                  </a:lnTo>
                  <a:lnTo>
                    <a:pt x="1548" y="516"/>
                  </a:lnTo>
                  <a:cubicBezTo>
                    <a:pt x="1548" y="465"/>
                    <a:pt x="1496" y="413"/>
                    <a:pt x="1496" y="361"/>
                  </a:cubicBezTo>
                  <a:cubicBezTo>
                    <a:pt x="1445" y="258"/>
                    <a:pt x="1393" y="207"/>
                    <a:pt x="1342" y="155"/>
                  </a:cubicBezTo>
                  <a:lnTo>
                    <a:pt x="1238" y="103"/>
                  </a:lnTo>
                  <a:cubicBezTo>
                    <a:pt x="1187" y="52"/>
                    <a:pt x="1135" y="0"/>
                    <a:pt x="1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9"/>
            <p:cNvSpPr/>
            <p:nvPr/>
          </p:nvSpPr>
          <p:spPr>
            <a:xfrm flipH="1">
              <a:off x="-1574077" y="1004172"/>
              <a:ext cx="33709" cy="74417"/>
            </a:xfrm>
            <a:custGeom>
              <a:rect b="b" l="l" r="r" t="t"/>
              <a:pathLst>
                <a:path extrusionOk="0" h="3987" w="1806">
                  <a:moveTo>
                    <a:pt x="574" y="1"/>
                  </a:moveTo>
                  <a:cubicBezTo>
                    <a:pt x="538" y="1"/>
                    <a:pt x="501" y="5"/>
                    <a:pt x="465" y="14"/>
                  </a:cubicBezTo>
                  <a:cubicBezTo>
                    <a:pt x="207" y="66"/>
                    <a:pt x="52" y="272"/>
                    <a:pt x="52" y="530"/>
                  </a:cubicBezTo>
                  <a:cubicBezTo>
                    <a:pt x="0" y="891"/>
                    <a:pt x="0" y="1252"/>
                    <a:pt x="52" y="1613"/>
                  </a:cubicBezTo>
                  <a:cubicBezTo>
                    <a:pt x="52" y="1871"/>
                    <a:pt x="155" y="2129"/>
                    <a:pt x="155" y="2387"/>
                  </a:cubicBezTo>
                  <a:cubicBezTo>
                    <a:pt x="207" y="2645"/>
                    <a:pt x="258" y="2851"/>
                    <a:pt x="310" y="3109"/>
                  </a:cubicBezTo>
                  <a:cubicBezTo>
                    <a:pt x="362" y="3367"/>
                    <a:pt x="516" y="3625"/>
                    <a:pt x="671" y="3780"/>
                  </a:cubicBezTo>
                  <a:cubicBezTo>
                    <a:pt x="826" y="3935"/>
                    <a:pt x="981" y="3986"/>
                    <a:pt x="1187" y="3986"/>
                  </a:cubicBezTo>
                  <a:cubicBezTo>
                    <a:pt x="1342" y="3935"/>
                    <a:pt x="1496" y="3832"/>
                    <a:pt x="1600" y="3677"/>
                  </a:cubicBezTo>
                  <a:cubicBezTo>
                    <a:pt x="1754" y="3213"/>
                    <a:pt x="1806" y="2748"/>
                    <a:pt x="1703" y="2284"/>
                  </a:cubicBezTo>
                  <a:cubicBezTo>
                    <a:pt x="1703" y="2026"/>
                    <a:pt x="1651" y="1768"/>
                    <a:pt x="1600" y="1510"/>
                  </a:cubicBezTo>
                  <a:cubicBezTo>
                    <a:pt x="1600" y="1407"/>
                    <a:pt x="1548" y="1304"/>
                    <a:pt x="1548" y="1201"/>
                  </a:cubicBezTo>
                  <a:lnTo>
                    <a:pt x="1496" y="1046"/>
                  </a:lnTo>
                  <a:cubicBezTo>
                    <a:pt x="1496" y="994"/>
                    <a:pt x="1445" y="943"/>
                    <a:pt x="1393" y="943"/>
                  </a:cubicBezTo>
                  <a:cubicBezTo>
                    <a:pt x="1393" y="685"/>
                    <a:pt x="1342" y="478"/>
                    <a:pt x="1290" y="272"/>
                  </a:cubicBezTo>
                  <a:lnTo>
                    <a:pt x="1290" y="220"/>
                  </a:lnTo>
                  <a:cubicBezTo>
                    <a:pt x="1239" y="220"/>
                    <a:pt x="1239" y="169"/>
                    <a:pt x="1187" y="169"/>
                  </a:cubicBezTo>
                  <a:lnTo>
                    <a:pt x="1032" y="169"/>
                  </a:lnTo>
                  <a:cubicBezTo>
                    <a:pt x="1032" y="169"/>
                    <a:pt x="981" y="220"/>
                    <a:pt x="981" y="220"/>
                  </a:cubicBezTo>
                  <a:cubicBezTo>
                    <a:pt x="896" y="93"/>
                    <a:pt x="741" y="1"/>
                    <a:pt x="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p:nvPr/>
          </p:nvSpPr>
          <p:spPr>
            <a:xfrm flipH="1">
              <a:off x="-1462386" y="928355"/>
              <a:ext cx="43340" cy="46663"/>
            </a:xfrm>
            <a:custGeom>
              <a:rect b="b" l="l" r="r" t="t"/>
              <a:pathLst>
                <a:path extrusionOk="0" h="2500" w="2322">
                  <a:moveTo>
                    <a:pt x="1961" y="1"/>
                  </a:moveTo>
                  <a:cubicBezTo>
                    <a:pt x="1703" y="1"/>
                    <a:pt x="1496" y="259"/>
                    <a:pt x="1290" y="413"/>
                  </a:cubicBezTo>
                  <a:cubicBezTo>
                    <a:pt x="1135" y="568"/>
                    <a:pt x="1084" y="620"/>
                    <a:pt x="929" y="774"/>
                  </a:cubicBezTo>
                  <a:lnTo>
                    <a:pt x="619" y="1136"/>
                  </a:lnTo>
                  <a:cubicBezTo>
                    <a:pt x="465" y="1239"/>
                    <a:pt x="361" y="1342"/>
                    <a:pt x="207" y="1445"/>
                  </a:cubicBezTo>
                  <a:cubicBezTo>
                    <a:pt x="0" y="1703"/>
                    <a:pt x="0" y="2013"/>
                    <a:pt x="207" y="2270"/>
                  </a:cubicBezTo>
                  <a:cubicBezTo>
                    <a:pt x="310" y="2408"/>
                    <a:pt x="482" y="2500"/>
                    <a:pt x="661" y="2500"/>
                  </a:cubicBezTo>
                  <a:cubicBezTo>
                    <a:pt x="751" y="2500"/>
                    <a:pt x="843" y="2477"/>
                    <a:pt x="929" y="2425"/>
                  </a:cubicBezTo>
                  <a:cubicBezTo>
                    <a:pt x="1084" y="2322"/>
                    <a:pt x="1290" y="2219"/>
                    <a:pt x="1393" y="2116"/>
                  </a:cubicBezTo>
                  <a:cubicBezTo>
                    <a:pt x="1548" y="2013"/>
                    <a:pt x="1651" y="1961"/>
                    <a:pt x="1754" y="1858"/>
                  </a:cubicBezTo>
                  <a:cubicBezTo>
                    <a:pt x="1806" y="1755"/>
                    <a:pt x="1858" y="1703"/>
                    <a:pt x="1909" y="1651"/>
                  </a:cubicBezTo>
                  <a:cubicBezTo>
                    <a:pt x="1961" y="1548"/>
                    <a:pt x="2012" y="1445"/>
                    <a:pt x="2012" y="1342"/>
                  </a:cubicBezTo>
                  <a:cubicBezTo>
                    <a:pt x="2012" y="1290"/>
                    <a:pt x="2012" y="1239"/>
                    <a:pt x="2012" y="1187"/>
                  </a:cubicBezTo>
                  <a:lnTo>
                    <a:pt x="2012" y="1084"/>
                  </a:lnTo>
                  <a:cubicBezTo>
                    <a:pt x="2064" y="981"/>
                    <a:pt x="2115" y="929"/>
                    <a:pt x="2167" y="826"/>
                  </a:cubicBezTo>
                  <a:lnTo>
                    <a:pt x="2167" y="826"/>
                  </a:lnTo>
                  <a:lnTo>
                    <a:pt x="2115" y="929"/>
                  </a:lnTo>
                  <a:cubicBezTo>
                    <a:pt x="2219" y="774"/>
                    <a:pt x="2322" y="620"/>
                    <a:pt x="2322" y="413"/>
                  </a:cubicBezTo>
                  <a:cubicBezTo>
                    <a:pt x="2322" y="207"/>
                    <a:pt x="2167" y="52"/>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9"/>
            <p:cNvSpPr/>
            <p:nvPr/>
          </p:nvSpPr>
          <p:spPr>
            <a:xfrm flipH="1">
              <a:off x="-1428696" y="609762"/>
              <a:ext cx="27942" cy="85355"/>
            </a:xfrm>
            <a:custGeom>
              <a:rect b="b" l="l" r="r" t="t"/>
              <a:pathLst>
                <a:path extrusionOk="0" h="4573" w="1497">
                  <a:moveTo>
                    <a:pt x="351" y="0"/>
                  </a:moveTo>
                  <a:cubicBezTo>
                    <a:pt x="209" y="0"/>
                    <a:pt x="77" y="78"/>
                    <a:pt x="52" y="252"/>
                  </a:cubicBezTo>
                  <a:cubicBezTo>
                    <a:pt x="0" y="613"/>
                    <a:pt x="0" y="974"/>
                    <a:pt x="52" y="1335"/>
                  </a:cubicBezTo>
                  <a:cubicBezTo>
                    <a:pt x="52" y="1645"/>
                    <a:pt x="52" y="1954"/>
                    <a:pt x="52" y="2264"/>
                  </a:cubicBezTo>
                  <a:cubicBezTo>
                    <a:pt x="52" y="2677"/>
                    <a:pt x="155" y="3089"/>
                    <a:pt x="361" y="3450"/>
                  </a:cubicBezTo>
                  <a:cubicBezTo>
                    <a:pt x="413" y="3657"/>
                    <a:pt x="464" y="3863"/>
                    <a:pt x="516" y="4069"/>
                  </a:cubicBezTo>
                  <a:cubicBezTo>
                    <a:pt x="516" y="4405"/>
                    <a:pt x="761" y="4572"/>
                    <a:pt x="1006" y="4572"/>
                  </a:cubicBezTo>
                  <a:cubicBezTo>
                    <a:pt x="1251" y="4572"/>
                    <a:pt x="1496" y="4405"/>
                    <a:pt x="1496" y="4069"/>
                  </a:cubicBezTo>
                  <a:cubicBezTo>
                    <a:pt x="1496" y="3863"/>
                    <a:pt x="1445" y="3657"/>
                    <a:pt x="1393" y="3450"/>
                  </a:cubicBezTo>
                  <a:cubicBezTo>
                    <a:pt x="1393" y="3141"/>
                    <a:pt x="1290" y="2831"/>
                    <a:pt x="1238" y="2522"/>
                  </a:cubicBezTo>
                  <a:lnTo>
                    <a:pt x="1187" y="2109"/>
                  </a:lnTo>
                  <a:cubicBezTo>
                    <a:pt x="1187" y="2006"/>
                    <a:pt x="1187" y="1903"/>
                    <a:pt x="1135" y="1748"/>
                  </a:cubicBezTo>
                  <a:cubicBezTo>
                    <a:pt x="1084" y="1593"/>
                    <a:pt x="1135" y="1387"/>
                    <a:pt x="1084" y="1181"/>
                  </a:cubicBezTo>
                  <a:cubicBezTo>
                    <a:pt x="1084" y="1026"/>
                    <a:pt x="980" y="819"/>
                    <a:pt x="826" y="768"/>
                  </a:cubicBezTo>
                  <a:cubicBezTo>
                    <a:pt x="774" y="561"/>
                    <a:pt x="722" y="407"/>
                    <a:pt x="722" y="252"/>
                  </a:cubicBezTo>
                  <a:cubicBezTo>
                    <a:pt x="669" y="91"/>
                    <a:pt x="504"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p:nvPr/>
          </p:nvSpPr>
          <p:spPr>
            <a:xfrm flipH="1">
              <a:off x="-1325665" y="636565"/>
              <a:ext cx="81865" cy="63424"/>
            </a:xfrm>
            <a:custGeom>
              <a:rect b="b" l="l" r="r" t="t"/>
              <a:pathLst>
                <a:path extrusionOk="0" h="3398" w="4386">
                  <a:moveTo>
                    <a:pt x="1440" y="1"/>
                  </a:moveTo>
                  <a:cubicBezTo>
                    <a:pt x="1263" y="1"/>
                    <a:pt x="1084" y="167"/>
                    <a:pt x="1084" y="364"/>
                  </a:cubicBezTo>
                  <a:cubicBezTo>
                    <a:pt x="970" y="288"/>
                    <a:pt x="857" y="240"/>
                    <a:pt x="744" y="240"/>
                  </a:cubicBezTo>
                  <a:cubicBezTo>
                    <a:pt x="702" y="240"/>
                    <a:pt x="661" y="247"/>
                    <a:pt x="619" y="260"/>
                  </a:cubicBezTo>
                  <a:cubicBezTo>
                    <a:pt x="104" y="364"/>
                    <a:pt x="104" y="879"/>
                    <a:pt x="104" y="1292"/>
                  </a:cubicBezTo>
                  <a:cubicBezTo>
                    <a:pt x="104" y="1808"/>
                    <a:pt x="52" y="2324"/>
                    <a:pt x="0" y="2840"/>
                  </a:cubicBezTo>
                  <a:cubicBezTo>
                    <a:pt x="70" y="3190"/>
                    <a:pt x="355" y="3398"/>
                    <a:pt x="660" y="3398"/>
                  </a:cubicBezTo>
                  <a:cubicBezTo>
                    <a:pt x="803" y="3398"/>
                    <a:pt x="951" y="3352"/>
                    <a:pt x="1084" y="3253"/>
                  </a:cubicBezTo>
                  <a:cubicBezTo>
                    <a:pt x="1135" y="3201"/>
                    <a:pt x="1187" y="3098"/>
                    <a:pt x="1239" y="2995"/>
                  </a:cubicBezTo>
                  <a:cubicBezTo>
                    <a:pt x="1290" y="2943"/>
                    <a:pt x="1342" y="2840"/>
                    <a:pt x="1393" y="2737"/>
                  </a:cubicBezTo>
                  <a:cubicBezTo>
                    <a:pt x="1445" y="2530"/>
                    <a:pt x="1496" y="2324"/>
                    <a:pt x="1496" y="2118"/>
                  </a:cubicBezTo>
                  <a:cubicBezTo>
                    <a:pt x="1496" y="1808"/>
                    <a:pt x="1445" y="1499"/>
                    <a:pt x="1445" y="1241"/>
                  </a:cubicBezTo>
                  <a:cubicBezTo>
                    <a:pt x="1445" y="1086"/>
                    <a:pt x="1393" y="931"/>
                    <a:pt x="1290" y="828"/>
                  </a:cubicBezTo>
                  <a:cubicBezTo>
                    <a:pt x="1290" y="776"/>
                    <a:pt x="1290" y="725"/>
                    <a:pt x="1290" y="673"/>
                  </a:cubicBezTo>
                  <a:lnTo>
                    <a:pt x="1496" y="879"/>
                  </a:lnTo>
                  <a:cubicBezTo>
                    <a:pt x="1496" y="983"/>
                    <a:pt x="1600" y="1034"/>
                    <a:pt x="1651" y="1086"/>
                  </a:cubicBezTo>
                  <a:cubicBezTo>
                    <a:pt x="1703" y="1137"/>
                    <a:pt x="1754" y="1137"/>
                    <a:pt x="1806" y="1189"/>
                  </a:cubicBezTo>
                  <a:lnTo>
                    <a:pt x="1858" y="1189"/>
                  </a:lnTo>
                  <a:cubicBezTo>
                    <a:pt x="1909" y="1241"/>
                    <a:pt x="1961" y="1292"/>
                    <a:pt x="2012" y="1292"/>
                  </a:cubicBezTo>
                  <a:cubicBezTo>
                    <a:pt x="2322" y="1602"/>
                    <a:pt x="2735" y="1808"/>
                    <a:pt x="3147" y="1860"/>
                  </a:cubicBezTo>
                  <a:lnTo>
                    <a:pt x="3250" y="1860"/>
                  </a:lnTo>
                  <a:cubicBezTo>
                    <a:pt x="3405" y="1860"/>
                    <a:pt x="3508" y="1911"/>
                    <a:pt x="3612" y="1911"/>
                  </a:cubicBezTo>
                  <a:cubicBezTo>
                    <a:pt x="3663" y="1924"/>
                    <a:pt x="3718" y="1931"/>
                    <a:pt x="3774" y="1931"/>
                  </a:cubicBezTo>
                  <a:cubicBezTo>
                    <a:pt x="3940" y="1931"/>
                    <a:pt x="4115" y="1873"/>
                    <a:pt x="4231" y="1756"/>
                  </a:cubicBezTo>
                  <a:cubicBezTo>
                    <a:pt x="4334" y="1653"/>
                    <a:pt x="4385" y="1499"/>
                    <a:pt x="4334" y="1344"/>
                  </a:cubicBezTo>
                  <a:cubicBezTo>
                    <a:pt x="4231" y="1189"/>
                    <a:pt x="4076" y="1086"/>
                    <a:pt x="3921" y="1086"/>
                  </a:cubicBezTo>
                  <a:lnTo>
                    <a:pt x="3766" y="1086"/>
                  </a:lnTo>
                  <a:cubicBezTo>
                    <a:pt x="3663" y="1086"/>
                    <a:pt x="3612" y="1086"/>
                    <a:pt x="3508" y="1034"/>
                  </a:cubicBezTo>
                  <a:lnTo>
                    <a:pt x="3405" y="983"/>
                  </a:lnTo>
                  <a:lnTo>
                    <a:pt x="3147" y="828"/>
                  </a:lnTo>
                  <a:lnTo>
                    <a:pt x="2631" y="570"/>
                  </a:lnTo>
                  <a:lnTo>
                    <a:pt x="2373" y="415"/>
                  </a:lnTo>
                  <a:cubicBezTo>
                    <a:pt x="2322" y="415"/>
                    <a:pt x="2219" y="364"/>
                    <a:pt x="2167" y="364"/>
                  </a:cubicBezTo>
                  <a:cubicBezTo>
                    <a:pt x="2167" y="364"/>
                    <a:pt x="2111" y="345"/>
                    <a:pt x="2089" y="341"/>
                  </a:cubicBezTo>
                  <a:lnTo>
                    <a:pt x="2089" y="341"/>
                  </a:lnTo>
                  <a:cubicBezTo>
                    <a:pt x="2046" y="312"/>
                    <a:pt x="2003" y="312"/>
                    <a:pt x="1961" y="312"/>
                  </a:cubicBezTo>
                  <a:cubicBezTo>
                    <a:pt x="1858" y="209"/>
                    <a:pt x="1703" y="106"/>
                    <a:pt x="1600" y="54"/>
                  </a:cubicBezTo>
                  <a:cubicBezTo>
                    <a:pt x="1550" y="17"/>
                    <a:pt x="1495" y="1"/>
                    <a:pt x="1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p:nvPr/>
          </p:nvSpPr>
          <p:spPr>
            <a:xfrm flipH="1">
              <a:off x="-1038728" y="882383"/>
              <a:ext cx="43359" cy="55267"/>
            </a:xfrm>
            <a:custGeom>
              <a:rect b="b" l="l" r="r" t="t"/>
              <a:pathLst>
                <a:path extrusionOk="0" h="2961" w="2323">
                  <a:moveTo>
                    <a:pt x="1507" y="1"/>
                  </a:moveTo>
                  <a:cubicBezTo>
                    <a:pt x="1399" y="1"/>
                    <a:pt x="1289" y="30"/>
                    <a:pt x="1187" y="91"/>
                  </a:cubicBezTo>
                  <a:cubicBezTo>
                    <a:pt x="878" y="245"/>
                    <a:pt x="671" y="503"/>
                    <a:pt x="568" y="813"/>
                  </a:cubicBezTo>
                  <a:cubicBezTo>
                    <a:pt x="517" y="968"/>
                    <a:pt x="465" y="1122"/>
                    <a:pt x="413" y="1277"/>
                  </a:cubicBezTo>
                  <a:cubicBezTo>
                    <a:pt x="413" y="1277"/>
                    <a:pt x="413" y="1277"/>
                    <a:pt x="413" y="1329"/>
                  </a:cubicBezTo>
                  <a:cubicBezTo>
                    <a:pt x="207" y="1432"/>
                    <a:pt x="104" y="1638"/>
                    <a:pt x="104" y="1896"/>
                  </a:cubicBezTo>
                  <a:cubicBezTo>
                    <a:pt x="52" y="1999"/>
                    <a:pt x="1" y="2154"/>
                    <a:pt x="1" y="2309"/>
                  </a:cubicBezTo>
                  <a:lnTo>
                    <a:pt x="1" y="2515"/>
                  </a:lnTo>
                  <a:cubicBezTo>
                    <a:pt x="1" y="2567"/>
                    <a:pt x="52" y="2670"/>
                    <a:pt x="104" y="2722"/>
                  </a:cubicBezTo>
                  <a:cubicBezTo>
                    <a:pt x="207" y="2825"/>
                    <a:pt x="310" y="2928"/>
                    <a:pt x="465" y="2928"/>
                  </a:cubicBezTo>
                  <a:cubicBezTo>
                    <a:pt x="522" y="2951"/>
                    <a:pt x="581" y="2961"/>
                    <a:pt x="640" y="2961"/>
                  </a:cubicBezTo>
                  <a:cubicBezTo>
                    <a:pt x="851" y="2961"/>
                    <a:pt x="1066" y="2831"/>
                    <a:pt x="1187" y="2670"/>
                  </a:cubicBezTo>
                  <a:cubicBezTo>
                    <a:pt x="1239" y="2567"/>
                    <a:pt x="1290" y="2515"/>
                    <a:pt x="1290" y="2464"/>
                  </a:cubicBezTo>
                  <a:cubicBezTo>
                    <a:pt x="1342" y="2412"/>
                    <a:pt x="1342" y="2360"/>
                    <a:pt x="1342" y="2360"/>
                  </a:cubicBezTo>
                  <a:cubicBezTo>
                    <a:pt x="1445" y="2206"/>
                    <a:pt x="1497" y="2103"/>
                    <a:pt x="1600" y="1999"/>
                  </a:cubicBezTo>
                  <a:cubicBezTo>
                    <a:pt x="1703" y="1741"/>
                    <a:pt x="1806" y="1535"/>
                    <a:pt x="1858" y="1277"/>
                  </a:cubicBezTo>
                  <a:cubicBezTo>
                    <a:pt x="1909" y="1174"/>
                    <a:pt x="2013" y="1019"/>
                    <a:pt x="2064" y="916"/>
                  </a:cubicBezTo>
                  <a:lnTo>
                    <a:pt x="2167" y="864"/>
                  </a:lnTo>
                  <a:cubicBezTo>
                    <a:pt x="2271" y="813"/>
                    <a:pt x="2322" y="658"/>
                    <a:pt x="2271" y="503"/>
                  </a:cubicBezTo>
                  <a:cubicBezTo>
                    <a:pt x="2271" y="400"/>
                    <a:pt x="2167" y="349"/>
                    <a:pt x="2116" y="349"/>
                  </a:cubicBezTo>
                  <a:cubicBezTo>
                    <a:pt x="2064" y="297"/>
                    <a:pt x="2013" y="245"/>
                    <a:pt x="1961" y="194"/>
                  </a:cubicBezTo>
                  <a:cubicBezTo>
                    <a:pt x="1836" y="69"/>
                    <a:pt x="1673" y="1"/>
                    <a:pt x="1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9"/>
            <p:cNvSpPr/>
            <p:nvPr/>
          </p:nvSpPr>
          <p:spPr>
            <a:xfrm flipH="1">
              <a:off x="-1054127" y="687632"/>
              <a:ext cx="66447" cy="26019"/>
            </a:xfrm>
            <a:custGeom>
              <a:rect b="b" l="l" r="r" t="t"/>
              <a:pathLst>
                <a:path extrusionOk="0" h="1394" w="3560">
                  <a:moveTo>
                    <a:pt x="980" y="1"/>
                  </a:moveTo>
                  <a:cubicBezTo>
                    <a:pt x="774" y="1"/>
                    <a:pt x="568" y="104"/>
                    <a:pt x="464" y="259"/>
                  </a:cubicBezTo>
                  <a:cubicBezTo>
                    <a:pt x="464" y="310"/>
                    <a:pt x="413" y="362"/>
                    <a:pt x="413" y="413"/>
                  </a:cubicBezTo>
                  <a:cubicBezTo>
                    <a:pt x="206" y="465"/>
                    <a:pt x="0" y="671"/>
                    <a:pt x="0" y="878"/>
                  </a:cubicBezTo>
                  <a:cubicBezTo>
                    <a:pt x="52" y="1187"/>
                    <a:pt x="258" y="1394"/>
                    <a:pt x="516" y="1394"/>
                  </a:cubicBezTo>
                  <a:lnTo>
                    <a:pt x="2889" y="1394"/>
                  </a:lnTo>
                  <a:cubicBezTo>
                    <a:pt x="3456" y="1342"/>
                    <a:pt x="3560" y="568"/>
                    <a:pt x="3044" y="413"/>
                  </a:cubicBezTo>
                  <a:cubicBezTo>
                    <a:pt x="2683" y="362"/>
                    <a:pt x="2321" y="259"/>
                    <a:pt x="1909" y="155"/>
                  </a:cubicBezTo>
                  <a:cubicBezTo>
                    <a:pt x="1702" y="52"/>
                    <a:pt x="1496" y="52"/>
                    <a:pt x="12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9"/>
            <p:cNvSpPr/>
            <p:nvPr/>
          </p:nvSpPr>
          <p:spPr>
            <a:xfrm flipH="1">
              <a:off x="-1057972" y="785848"/>
              <a:ext cx="19" cy="19"/>
            </a:xfrm>
            <a:custGeom>
              <a:rect b="b" l="l" r="r" t="t"/>
              <a:pathLst>
                <a:path extrusionOk="0" h="1" w="1">
                  <a:moveTo>
                    <a:pt x="1"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9"/>
            <p:cNvSpPr/>
            <p:nvPr/>
          </p:nvSpPr>
          <p:spPr>
            <a:xfrm flipH="1">
              <a:off x="-1070552" y="739558"/>
              <a:ext cx="30891" cy="49201"/>
            </a:xfrm>
            <a:custGeom>
              <a:rect b="b" l="l" r="r" t="t"/>
              <a:pathLst>
                <a:path extrusionOk="0" h="2636" w="1655">
                  <a:moveTo>
                    <a:pt x="1209" y="0"/>
                  </a:moveTo>
                  <a:cubicBezTo>
                    <a:pt x="1151" y="0"/>
                    <a:pt x="1091" y="17"/>
                    <a:pt x="1033" y="56"/>
                  </a:cubicBezTo>
                  <a:cubicBezTo>
                    <a:pt x="1033" y="56"/>
                    <a:pt x="981" y="56"/>
                    <a:pt x="981" y="108"/>
                  </a:cubicBezTo>
                  <a:lnTo>
                    <a:pt x="878" y="108"/>
                  </a:lnTo>
                  <a:cubicBezTo>
                    <a:pt x="844" y="101"/>
                    <a:pt x="812" y="98"/>
                    <a:pt x="781" y="98"/>
                  </a:cubicBezTo>
                  <a:cubicBezTo>
                    <a:pt x="568" y="98"/>
                    <a:pt x="400" y="244"/>
                    <a:pt x="310" y="469"/>
                  </a:cubicBezTo>
                  <a:lnTo>
                    <a:pt x="310" y="572"/>
                  </a:lnTo>
                  <a:cubicBezTo>
                    <a:pt x="310" y="623"/>
                    <a:pt x="310" y="623"/>
                    <a:pt x="310" y="623"/>
                  </a:cubicBezTo>
                  <a:cubicBezTo>
                    <a:pt x="310" y="778"/>
                    <a:pt x="310" y="881"/>
                    <a:pt x="310" y="985"/>
                  </a:cubicBezTo>
                  <a:lnTo>
                    <a:pt x="310" y="1346"/>
                  </a:lnTo>
                  <a:cubicBezTo>
                    <a:pt x="259" y="1707"/>
                    <a:pt x="1" y="2016"/>
                    <a:pt x="259" y="2377"/>
                  </a:cubicBezTo>
                  <a:cubicBezTo>
                    <a:pt x="310" y="2532"/>
                    <a:pt x="465" y="2584"/>
                    <a:pt x="620" y="2635"/>
                  </a:cubicBezTo>
                  <a:cubicBezTo>
                    <a:pt x="723" y="2635"/>
                    <a:pt x="878" y="2584"/>
                    <a:pt x="981" y="2532"/>
                  </a:cubicBezTo>
                  <a:cubicBezTo>
                    <a:pt x="1033" y="2481"/>
                    <a:pt x="1084" y="2429"/>
                    <a:pt x="1084" y="2429"/>
                  </a:cubicBezTo>
                  <a:cubicBezTo>
                    <a:pt x="1239" y="2326"/>
                    <a:pt x="1290" y="2171"/>
                    <a:pt x="1342" y="2016"/>
                  </a:cubicBezTo>
                  <a:lnTo>
                    <a:pt x="1342" y="1913"/>
                  </a:lnTo>
                  <a:cubicBezTo>
                    <a:pt x="1394" y="1758"/>
                    <a:pt x="1394" y="1604"/>
                    <a:pt x="1445" y="1449"/>
                  </a:cubicBezTo>
                  <a:cubicBezTo>
                    <a:pt x="1445" y="1243"/>
                    <a:pt x="1445" y="1036"/>
                    <a:pt x="1445" y="830"/>
                  </a:cubicBezTo>
                  <a:cubicBezTo>
                    <a:pt x="1445" y="778"/>
                    <a:pt x="1445" y="778"/>
                    <a:pt x="1445" y="778"/>
                  </a:cubicBezTo>
                  <a:lnTo>
                    <a:pt x="1445" y="675"/>
                  </a:lnTo>
                  <a:cubicBezTo>
                    <a:pt x="1445" y="675"/>
                    <a:pt x="1445" y="623"/>
                    <a:pt x="1445" y="623"/>
                  </a:cubicBezTo>
                  <a:lnTo>
                    <a:pt x="1445" y="572"/>
                  </a:lnTo>
                  <a:lnTo>
                    <a:pt x="1445" y="520"/>
                  </a:lnTo>
                  <a:cubicBezTo>
                    <a:pt x="1654" y="311"/>
                    <a:pt x="1456" y="0"/>
                    <a:pt x="1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p:nvPr/>
          </p:nvSpPr>
          <p:spPr>
            <a:xfrm flipH="1">
              <a:off x="-1057020" y="785848"/>
              <a:ext cx="989" cy="989"/>
            </a:xfrm>
            <a:custGeom>
              <a:rect b="b" l="l" r="r" t="t"/>
              <a:pathLst>
                <a:path extrusionOk="0" h="53" w="53">
                  <a:moveTo>
                    <a:pt x="52" y="1"/>
                  </a:moveTo>
                  <a:lnTo>
                    <a:pt x="52" y="1"/>
                  </a:lnTo>
                  <a:cubicBezTo>
                    <a:pt x="52" y="1"/>
                    <a:pt x="1" y="52"/>
                    <a:pt x="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flipH="1">
              <a:off x="-1370909" y="482541"/>
              <a:ext cx="971" cy="989"/>
            </a:xfrm>
            <a:custGeom>
              <a:rect b="b" l="l" r="r" t="t"/>
              <a:pathLst>
                <a:path extrusionOk="0" h="53" w="52">
                  <a:moveTo>
                    <a:pt x="0" y="52"/>
                  </a:moveTo>
                  <a:lnTo>
                    <a:pt x="0" y="52"/>
                  </a:lnTo>
                  <a:cubicBezTo>
                    <a:pt x="0" y="52"/>
                    <a:pt x="52" y="0"/>
                    <a:pt x="0"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flipH="1">
              <a:off x="-1387278" y="463615"/>
              <a:ext cx="58739" cy="31861"/>
            </a:xfrm>
            <a:custGeom>
              <a:rect b="b" l="l" r="r" t="t"/>
              <a:pathLst>
                <a:path extrusionOk="0" h="1707" w="3147">
                  <a:moveTo>
                    <a:pt x="2665" y="0"/>
                  </a:moveTo>
                  <a:cubicBezTo>
                    <a:pt x="2529" y="0"/>
                    <a:pt x="2391" y="25"/>
                    <a:pt x="2270" y="86"/>
                  </a:cubicBezTo>
                  <a:cubicBezTo>
                    <a:pt x="2167" y="86"/>
                    <a:pt x="2115" y="137"/>
                    <a:pt x="2012" y="189"/>
                  </a:cubicBezTo>
                  <a:cubicBezTo>
                    <a:pt x="1904" y="124"/>
                    <a:pt x="1796" y="96"/>
                    <a:pt x="1692" y="96"/>
                  </a:cubicBezTo>
                  <a:cubicBezTo>
                    <a:pt x="1547" y="96"/>
                    <a:pt x="1410" y="151"/>
                    <a:pt x="1290" y="241"/>
                  </a:cubicBezTo>
                  <a:lnTo>
                    <a:pt x="1238" y="241"/>
                  </a:lnTo>
                  <a:lnTo>
                    <a:pt x="1135" y="292"/>
                  </a:lnTo>
                  <a:lnTo>
                    <a:pt x="929" y="395"/>
                  </a:lnTo>
                  <a:lnTo>
                    <a:pt x="774" y="395"/>
                  </a:lnTo>
                  <a:cubicBezTo>
                    <a:pt x="722" y="447"/>
                    <a:pt x="619" y="499"/>
                    <a:pt x="516" y="499"/>
                  </a:cubicBezTo>
                  <a:cubicBezTo>
                    <a:pt x="206" y="602"/>
                    <a:pt x="0" y="911"/>
                    <a:pt x="103" y="1272"/>
                  </a:cubicBezTo>
                  <a:cubicBezTo>
                    <a:pt x="155" y="1427"/>
                    <a:pt x="258" y="1530"/>
                    <a:pt x="361" y="1633"/>
                  </a:cubicBezTo>
                  <a:cubicBezTo>
                    <a:pt x="471" y="1670"/>
                    <a:pt x="580" y="1706"/>
                    <a:pt x="708" y="1706"/>
                  </a:cubicBezTo>
                  <a:cubicBezTo>
                    <a:pt x="761" y="1706"/>
                    <a:pt x="817" y="1700"/>
                    <a:pt x="877" y="1685"/>
                  </a:cubicBezTo>
                  <a:cubicBezTo>
                    <a:pt x="929" y="1685"/>
                    <a:pt x="929" y="1685"/>
                    <a:pt x="980" y="1633"/>
                  </a:cubicBezTo>
                  <a:lnTo>
                    <a:pt x="1135" y="1582"/>
                  </a:lnTo>
                  <a:lnTo>
                    <a:pt x="1187" y="1582"/>
                  </a:lnTo>
                  <a:cubicBezTo>
                    <a:pt x="1341" y="1582"/>
                    <a:pt x="1496" y="1530"/>
                    <a:pt x="1599" y="1427"/>
                  </a:cubicBezTo>
                  <a:cubicBezTo>
                    <a:pt x="1754" y="1376"/>
                    <a:pt x="1857" y="1272"/>
                    <a:pt x="1960" y="1169"/>
                  </a:cubicBezTo>
                  <a:lnTo>
                    <a:pt x="2115" y="1014"/>
                  </a:lnTo>
                  <a:lnTo>
                    <a:pt x="2167" y="963"/>
                  </a:lnTo>
                  <a:cubicBezTo>
                    <a:pt x="2270" y="911"/>
                    <a:pt x="2373" y="860"/>
                    <a:pt x="2425" y="808"/>
                  </a:cubicBezTo>
                  <a:cubicBezTo>
                    <a:pt x="2476" y="756"/>
                    <a:pt x="2528" y="756"/>
                    <a:pt x="2528" y="756"/>
                  </a:cubicBezTo>
                  <a:lnTo>
                    <a:pt x="2631" y="756"/>
                  </a:lnTo>
                  <a:cubicBezTo>
                    <a:pt x="2683" y="705"/>
                    <a:pt x="2786" y="653"/>
                    <a:pt x="2889" y="653"/>
                  </a:cubicBezTo>
                  <a:cubicBezTo>
                    <a:pt x="3044" y="602"/>
                    <a:pt x="3147" y="499"/>
                    <a:pt x="3147" y="344"/>
                  </a:cubicBezTo>
                  <a:cubicBezTo>
                    <a:pt x="3147" y="189"/>
                    <a:pt x="3044" y="86"/>
                    <a:pt x="2941" y="34"/>
                  </a:cubicBezTo>
                  <a:cubicBezTo>
                    <a:pt x="2855" y="13"/>
                    <a:pt x="2761" y="0"/>
                    <a:pt x="26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flipH="1">
              <a:off x="-1335296" y="142633"/>
              <a:ext cx="43359" cy="47465"/>
            </a:xfrm>
            <a:custGeom>
              <a:rect b="b" l="l" r="r" t="t"/>
              <a:pathLst>
                <a:path extrusionOk="0" h="2543" w="2323">
                  <a:moveTo>
                    <a:pt x="1858" y="1"/>
                  </a:moveTo>
                  <a:cubicBezTo>
                    <a:pt x="1755" y="1"/>
                    <a:pt x="1652" y="1"/>
                    <a:pt x="1600" y="52"/>
                  </a:cubicBezTo>
                  <a:cubicBezTo>
                    <a:pt x="1342" y="207"/>
                    <a:pt x="1136" y="362"/>
                    <a:pt x="981" y="620"/>
                  </a:cubicBezTo>
                  <a:cubicBezTo>
                    <a:pt x="878" y="723"/>
                    <a:pt x="826" y="826"/>
                    <a:pt x="723" y="981"/>
                  </a:cubicBezTo>
                  <a:lnTo>
                    <a:pt x="620" y="981"/>
                  </a:lnTo>
                  <a:cubicBezTo>
                    <a:pt x="465" y="981"/>
                    <a:pt x="310" y="1084"/>
                    <a:pt x="259" y="1239"/>
                  </a:cubicBezTo>
                  <a:cubicBezTo>
                    <a:pt x="207" y="1291"/>
                    <a:pt x="207" y="1342"/>
                    <a:pt x="156" y="1394"/>
                  </a:cubicBezTo>
                  <a:cubicBezTo>
                    <a:pt x="156" y="1394"/>
                    <a:pt x="156" y="1445"/>
                    <a:pt x="104" y="1445"/>
                  </a:cubicBezTo>
                  <a:cubicBezTo>
                    <a:pt x="52" y="1600"/>
                    <a:pt x="1" y="1755"/>
                    <a:pt x="52" y="1910"/>
                  </a:cubicBezTo>
                  <a:cubicBezTo>
                    <a:pt x="104" y="2064"/>
                    <a:pt x="104" y="2168"/>
                    <a:pt x="156" y="2271"/>
                  </a:cubicBezTo>
                  <a:cubicBezTo>
                    <a:pt x="259" y="2426"/>
                    <a:pt x="413" y="2529"/>
                    <a:pt x="620" y="2529"/>
                  </a:cubicBezTo>
                  <a:cubicBezTo>
                    <a:pt x="648" y="2538"/>
                    <a:pt x="678" y="2542"/>
                    <a:pt x="709" y="2542"/>
                  </a:cubicBezTo>
                  <a:cubicBezTo>
                    <a:pt x="847" y="2542"/>
                    <a:pt x="1000" y="2458"/>
                    <a:pt x="1084" y="2374"/>
                  </a:cubicBezTo>
                  <a:cubicBezTo>
                    <a:pt x="1084" y="2322"/>
                    <a:pt x="1136" y="2322"/>
                    <a:pt x="1136" y="2271"/>
                  </a:cubicBezTo>
                  <a:cubicBezTo>
                    <a:pt x="1445" y="2116"/>
                    <a:pt x="1652" y="1858"/>
                    <a:pt x="1858" y="1549"/>
                  </a:cubicBezTo>
                  <a:cubicBezTo>
                    <a:pt x="2013" y="1239"/>
                    <a:pt x="2167" y="929"/>
                    <a:pt x="2271" y="620"/>
                  </a:cubicBezTo>
                  <a:cubicBezTo>
                    <a:pt x="2322" y="517"/>
                    <a:pt x="2322" y="465"/>
                    <a:pt x="2271" y="362"/>
                  </a:cubicBezTo>
                  <a:cubicBezTo>
                    <a:pt x="2271" y="259"/>
                    <a:pt x="2167" y="156"/>
                    <a:pt x="2116" y="104"/>
                  </a:cubicBezTo>
                  <a:cubicBezTo>
                    <a:pt x="2064" y="52"/>
                    <a:pt x="1961" y="52"/>
                    <a:pt x="1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p:nvPr/>
          </p:nvSpPr>
          <p:spPr>
            <a:xfrm flipH="1">
              <a:off x="-1311218" y="153235"/>
              <a:ext cx="989" cy="971"/>
            </a:xfrm>
            <a:custGeom>
              <a:rect b="b" l="l" r="r" t="t"/>
              <a:pathLst>
                <a:path extrusionOk="0" h="52" w="53">
                  <a:moveTo>
                    <a:pt x="53" y="0"/>
                  </a:moveTo>
                  <a:lnTo>
                    <a:pt x="53" y="0"/>
                  </a:lnTo>
                  <a:cubicBezTo>
                    <a:pt x="53" y="0"/>
                    <a:pt x="1" y="0"/>
                    <a:pt x="1" y="52"/>
                  </a:cubicBezTo>
                  <a:lnTo>
                    <a:pt x="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9"/>
            <p:cNvSpPr/>
            <p:nvPr/>
          </p:nvSpPr>
          <p:spPr>
            <a:xfrm flipH="1">
              <a:off x="-1549048" y="-168438"/>
              <a:ext cx="31077" cy="75239"/>
            </a:xfrm>
            <a:custGeom>
              <a:rect b="b" l="l" r="r" t="t"/>
              <a:pathLst>
                <a:path extrusionOk="0" h="4031" w="1665">
                  <a:moveTo>
                    <a:pt x="564" y="1"/>
                  </a:moveTo>
                  <a:cubicBezTo>
                    <a:pt x="244" y="1"/>
                    <a:pt x="0" y="338"/>
                    <a:pt x="169" y="675"/>
                  </a:cubicBezTo>
                  <a:lnTo>
                    <a:pt x="220" y="829"/>
                  </a:lnTo>
                  <a:lnTo>
                    <a:pt x="272" y="881"/>
                  </a:lnTo>
                  <a:lnTo>
                    <a:pt x="272" y="984"/>
                  </a:lnTo>
                  <a:lnTo>
                    <a:pt x="272" y="1036"/>
                  </a:lnTo>
                  <a:cubicBezTo>
                    <a:pt x="272" y="1036"/>
                    <a:pt x="272" y="1087"/>
                    <a:pt x="272" y="1139"/>
                  </a:cubicBezTo>
                  <a:lnTo>
                    <a:pt x="272" y="1294"/>
                  </a:lnTo>
                  <a:cubicBezTo>
                    <a:pt x="272" y="1603"/>
                    <a:pt x="323" y="1913"/>
                    <a:pt x="427" y="2222"/>
                  </a:cubicBezTo>
                  <a:cubicBezTo>
                    <a:pt x="427" y="2274"/>
                    <a:pt x="478" y="2325"/>
                    <a:pt x="530" y="2377"/>
                  </a:cubicBezTo>
                  <a:cubicBezTo>
                    <a:pt x="530" y="2635"/>
                    <a:pt x="581" y="2893"/>
                    <a:pt x="633" y="3202"/>
                  </a:cubicBezTo>
                  <a:cubicBezTo>
                    <a:pt x="685" y="3306"/>
                    <a:pt x="685" y="3460"/>
                    <a:pt x="788" y="3564"/>
                  </a:cubicBezTo>
                  <a:cubicBezTo>
                    <a:pt x="839" y="3770"/>
                    <a:pt x="942" y="3873"/>
                    <a:pt x="1097" y="3976"/>
                  </a:cubicBezTo>
                  <a:cubicBezTo>
                    <a:pt x="1148" y="4014"/>
                    <a:pt x="1204" y="4030"/>
                    <a:pt x="1261" y="4030"/>
                  </a:cubicBezTo>
                  <a:cubicBezTo>
                    <a:pt x="1436" y="4030"/>
                    <a:pt x="1613" y="3874"/>
                    <a:pt x="1613" y="3718"/>
                  </a:cubicBezTo>
                  <a:cubicBezTo>
                    <a:pt x="1613" y="3564"/>
                    <a:pt x="1613" y="3409"/>
                    <a:pt x="1613" y="3254"/>
                  </a:cubicBezTo>
                  <a:cubicBezTo>
                    <a:pt x="1613" y="3151"/>
                    <a:pt x="1562" y="3048"/>
                    <a:pt x="1562" y="2945"/>
                  </a:cubicBezTo>
                  <a:lnTo>
                    <a:pt x="1562" y="2171"/>
                  </a:lnTo>
                  <a:lnTo>
                    <a:pt x="1562" y="2068"/>
                  </a:lnTo>
                  <a:cubicBezTo>
                    <a:pt x="1562" y="2068"/>
                    <a:pt x="1562" y="2016"/>
                    <a:pt x="1562" y="2016"/>
                  </a:cubicBezTo>
                  <a:cubicBezTo>
                    <a:pt x="1665" y="1603"/>
                    <a:pt x="1665" y="1242"/>
                    <a:pt x="1613" y="829"/>
                  </a:cubicBezTo>
                  <a:cubicBezTo>
                    <a:pt x="1665" y="623"/>
                    <a:pt x="1665" y="365"/>
                    <a:pt x="1562" y="210"/>
                  </a:cubicBezTo>
                  <a:cubicBezTo>
                    <a:pt x="1495" y="110"/>
                    <a:pt x="1385" y="54"/>
                    <a:pt x="1274" y="54"/>
                  </a:cubicBezTo>
                  <a:cubicBezTo>
                    <a:pt x="1213" y="54"/>
                    <a:pt x="1152" y="71"/>
                    <a:pt x="1097" y="107"/>
                  </a:cubicBezTo>
                  <a:cubicBezTo>
                    <a:pt x="1046" y="107"/>
                    <a:pt x="942" y="107"/>
                    <a:pt x="891" y="159"/>
                  </a:cubicBezTo>
                  <a:cubicBezTo>
                    <a:pt x="839" y="107"/>
                    <a:pt x="839" y="56"/>
                    <a:pt x="788" y="56"/>
                  </a:cubicBezTo>
                  <a:cubicBezTo>
                    <a:pt x="712" y="18"/>
                    <a:pt x="636"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flipH="1">
              <a:off x="-1661710" y="-46331"/>
              <a:ext cx="48156" cy="51291"/>
            </a:xfrm>
            <a:custGeom>
              <a:rect b="b" l="l" r="r" t="t"/>
              <a:pathLst>
                <a:path extrusionOk="0" h="2748" w="2580">
                  <a:moveTo>
                    <a:pt x="1801" y="0"/>
                  </a:moveTo>
                  <a:cubicBezTo>
                    <a:pt x="1560" y="0"/>
                    <a:pt x="1347" y="93"/>
                    <a:pt x="1135" y="220"/>
                  </a:cubicBezTo>
                  <a:cubicBezTo>
                    <a:pt x="877" y="426"/>
                    <a:pt x="619" y="736"/>
                    <a:pt x="464" y="1045"/>
                  </a:cubicBezTo>
                  <a:cubicBezTo>
                    <a:pt x="361" y="1149"/>
                    <a:pt x="310" y="1303"/>
                    <a:pt x="258" y="1407"/>
                  </a:cubicBezTo>
                  <a:cubicBezTo>
                    <a:pt x="206" y="1561"/>
                    <a:pt x="155" y="1664"/>
                    <a:pt x="103" y="1768"/>
                  </a:cubicBezTo>
                  <a:lnTo>
                    <a:pt x="103" y="1819"/>
                  </a:lnTo>
                  <a:cubicBezTo>
                    <a:pt x="52" y="1871"/>
                    <a:pt x="52" y="1922"/>
                    <a:pt x="52" y="1922"/>
                  </a:cubicBezTo>
                  <a:cubicBezTo>
                    <a:pt x="0" y="2026"/>
                    <a:pt x="0" y="2180"/>
                    <a:pt x="52" y="2284"/>
                  </a:cubicBezTo>
                  <a:cubicBezTo>
                    <a:pt x="52" y="2387"/>
                    <a:pt x="155" y="2541"/>
                    <a:pt x="258" y="2593"/>
                  </a:cubicBezTo>
                  <a:cubicBezTo>
                    <a:pt x="361" y="2696"/>
                    <a:pt x="516" y="2748"/>
                    <a:pt x="671" y="2748"/>
                  </a:cubicBezTo>
                  <a:cubicBezTo>
                    <a:pt x="825" y="2748"/>
                    <a:pt x="980" y="2696"/>
                    <a:pt x="1083" y="2541"/>
                  </a:cubicBezTo>
                  <a:cubicBezTo>
                    <a:pt x="1187" y="2490"/>
                    <a:pt x="1238" y="2387"/>
                    <a:pt x="1290" y="2335"/>
                  </a:cubicBezTo>
                  <a:cubicBezTo>
                    <a:pt x="1290" y="2284"/>
                    <a:pt x="1290" y="2232"/>
                    <a:pt x="1341" y="2180"/>
                  </a:cubicBezTo>
                  <a:cubicBezTo>
                    <a:pt x="1393" y="2129"/>
                    <a:pt x="1496" y="2077"/>
                    <a:pt x="1599" y="2026"/>
                  </a:cubicBezTo>
                  <a:cubicBezTo>
                    <a:pt x="1702" y="1974"/>
                    <a:pt x="1754" y="1922"/>
                    <a:pt x="1857" y="1871"/>
                  </a:cubicBezTo>
                  <a:cubicBezTo>
                    <a:pt x="1960" y="1819"/>
                    <a:pt x="2115" y="1716"/>
                    <a:pt x="2167" y="1613"/>
                  </a:cubicBezTo>
                  <a:cubicBezTo>
                    <a:pt x="2322" y="1561"/>
                    <a:pt x="2373" y="1407"/>
                    <a:pt x="2476" y="1303"/>
                  </a:cubicBezTo>
                  <a:cubicBezTo>
                    <a:pt x="2579" y="1097"/>
                    <a:pt x="2579" y="839"/>
                    <a:pt x="2528" y="581"/>
                  </a:cubicBezTo>
                  <a:cubicBezTo>
                    <a:pt x="2425" y="323"/>
                    <a:pt x="2218" y="117"/>
                    <a:pt x="1960" y="14"/>
                  </a:cubicBezTo>
                  <a:cubicBezTo>
                    <a:pt x="1906" y="5"/>
                    <a:pt x="1852" y="0"/>
                    <a:pt x="18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flipH="1">
              <a:off x="-1682110" y="292550"/>
              <a:ext cx="50265" cy="49798"/>
            </a:xfrm>
            <a:custGeom>
              <a:rect b="b" l="l" r="r" t="t"/>
              <a:pathLst>
                <a:path extrusionOk="0" h="2668" w="2693">
                  <a:moveTo>
                    <a:pt x="1944" y="0"/>
                  </a:moveTo>
                  <a:cubicBezTo>
                    <a:pt x="1773" y="0"/>
                    <a:pt x="1617" y="50"/>
                    <a:pt x="1496" y="171"/>
                  </a:cubicBezTo>
                  <a:cubicBezTo>
                    <a:pt x="1393" y="171"/>
                    <a:pt x="1342" y="223"/>
                    <a:pt x="1290" y="326"/>
                  </a:cubicBezTo>
                  <a:cubicBezTo>
                    <a:pt x="1084" y="326"/>
                    <a:pt x="877" y="429"/>
                    <a:pt x="774" y="584"/>
                  </a:cubicBezTo>
                  <a:cubicBezTo>
                    <a:pt x="619" y="790"/>
                    <a:pt x="516" y="997"/>
                    <a:pt x="361" y="1203"/>
                  </a:cubicBezTo>
                  <a:cubicBezTo>
                    <a:pt x="258" y="1409"/>
                    <a:pt x="258" y="1461"/>
                    <a:pt x="207" y="1616"/>
                  </a:cubicBezTo>
                  <a:cubicBezTo>
                    <a:pt x="155" y="1667"/>
                    <a:pt x="155" y="1719"/>
                    <a:pt x="103" y="1771"/>
                  </a:cubicBezTo>
                  <a:cubicBezTo>
                    <a:pt x="103" y="1822"/>
                    <a:pt x="52" y="1874"/>
                    <a:pt x="52" y="1925"/>
                  </a:cubicBezTo>
                  <a:cubicBezTo>
                    <a:pt x="0" y="2235"/>
                    <a:pt x="155" y="2544"/>
                    <a:pt x="465" y="2648"/>
                  </a:cubicBezTo>
                  <a:cubicBezTo>
                    <a:pt x="520" y="2661"/>
                    <a:pt x="571" y="2668"/>
                    <a:pt x="620" y="2668"/>
                  </a:cubicBezTo>
                  <a:cubicBezTo>
                    <a:pt x="754" y="2668"/>
                    <a:pt x="867" y="2620"/>
                    <a:pt x="980" y="2544"/>
                  </a:cubicBezTo>
                  <a:lnTo>
                    <a:pt x="1084" y="2544"/>
                  </a:lnTo>
                  <a:cubicBezTo>
                    <a:pt x="1187" y="2493"/>
                    <a:pt x="1290" y="2390"/>
                    <a:pt x="1342" y="2338"/>
                  </a:cubicBezTo>
                  <a:cubicBezTo>
                    <a:pt x="1393" y="2235"/>
                    <a:pt x="1445" y="2183"/>
                    <a:pt x="1445" y="2132"/>
                  </a:cubicBezTo>
                  <a:cubicBezTo>
                    <a:pt x="1548" y="1977"/>
                    <a:pt x="1599" y="1874"/>
                    <a:pt x="1651" y="1719"/>
                  </a:cubicBezTo>
                  <a:cubicBezTo>
                    <a:pt x="1754" y="1513"/>
                    <a:pt x="1806" y="1306"/>
                    <a:pt x="1857" y="1100"/>
                  </a:cubicBezTo>
                  <a:cubicBezTo>
                    <a:pt x="1909" y="997"/>
                    <a:pt x="1909" y="945"/>
                    <a:pt x="1857" y="894"/>
                  </a:cubicBezTo>
                  <a:lnTo>
                    <a:pt x="1857" y="842"/>
                  </a:lnTo>
                  <a:lnTo>
                    <a:pt x="1961" y="790"/>
                  </a:lnTo>
                  <a:lnTo>
                    <a:pt x="2012" y="739"/>
                  </a:lnTo>
                  <a:lnTo>
                    <a:pt x="2064" y="739"/>
                  </a:lnTo>
                  <a:cubicBezTo>
                    <a:pt x="2111" y="755"/>
                    <a:pt x="2156" y="762"/>
                    <a:pt x="2198" y="762"/>
                  </a:cubicBezTo>
                  <a:cubicBezTo>
                    <a:pt x="2564" y="762"/>
                    <a:pt x="2692" y="207"/>
                    <a:pt x="2322" y="68"/>
                  </a:cubicBezTo>
                  <a:cubicBezTo>
                    <a:pt x="2193" y="25"/>
                    <a:pt x="2065" y="0"/>
                    <a:pt x="1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flipH="1">
              <a:off x="-1671341" y="305373"/>
              <a:ext cx="19" cy="19"/>
            </a:xfrm>
            <a:custGeom>
              <a:rect b="b" l="l" r="r" t="t"/>
              <a:pathLst>
                <a:path extrusionOk="0" h="1" w="1">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flipH="1">
              <a:off x="-1666525" y="309218"/>
              <a:ext cx="19" cy="19"/>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flipH="1">
              <a:off x="-1635709" y="610117"/>
              <a:ext cx="21203" cy="51534"/>
            </a:xfrm>
            <a:custGeom>
              <a:rect b="b" l="l" r="r" t="t"/>
              <a:pathLst>
                <a:path extrusionOk="0" h="2761" w="1136">
                  <a:moveTo>
                    <a:pt x="491" y="1"/>
                  </a:moveTo>
                  <a:cubicBezTo>
                    <a:pt x="259" y="1"/>
                    <a:pt x="26" y="130"/>
                    <a:pt x="52" y="388"/>
                  </a:cubicBezTo>
                  <a:cubicBezTo>
                    <a:pt x="52" y="646"/>
                    <a:pt x="1" y="904"/>
                    <a:pt x="1" y="1213"/>
                  </a:cubicBezTo>
                  <a:cubicBezTo>
                    <a:pt x="1" y="1471"/>
                    <a:pt x="1" y="1729"/>
                    <a:pt x="1" y="2039"/>
                  </a:cubicBezTo>
                  <a:cubicBezTo>
                    <a:pt x="1" y="2245"/>
                    <a:pt x="155" y="2400"/>
                    <a:pt x="362" y="2503"/>
                  </a:cubicBezTo>
                  <a:cubicBezTo>
                    <a:pt x="413" y="2658"/>
                    <a:pt x="568" y="2761"/>
                    <a:pt x="723" y="2761"/>
                  </a:cubicBezTo>
                  <a:cubicBezTo>
                    <a:pt x="929" y="2709"/>
                    <a:pt x="1136" y="2554"/>
                    <a:pt x="1136" y="2348"/>
                  </a:cubicBezTo>
                  <a:cubicBezTo>
                    <a:pt x="1136" y="2193"/>
                    <a:pt x="1136" y="2090"/>
                    <a:pt x="1084" y="1987"/>
                  </a:cubicBezTo>
                  <a:cubicBezTo>
                    <a:pt x="1084" y="1832"/>
                    <a:pt x="1084" y="1626"/>
                    <a:pt x="1032" y="1471"/>
                  </a:cubicBezTo>
                  <a:cubicBezTo>
                    <a:pt x="1032" y="1316"/>
                    <a:pt x="1032" y="1368"/>
                    <a:pt x="1032" y="1265"/>
                  </a:cubicBezTo>
                  <a:cubicBezTo>
                    <a:pt x="1084" y="1162"/>
                    <a:pt x="1084" y="1058"/>
                    <a:pt x="1032" y="955"/>
                  </a:cubicBezTo>
                  <a:cubicBezTo>
                    <a:pt x="1032" y="955"/>
                    <a:pt x="1032" y="904"/>
                    <a:pt x="1032" y="904"/>
                  </a:cubicBezTo>
                  <a:lnTo>
                    <a:pt x="1032" y="852"/>
                  </a:lnTo>
                  <a:cubicBezTo>
                    <a:pt x="981" y="749"/>
                    <a:pt x="981" y="697"/>
                    <a:pt x="929" y="594"/>
                  </a:cubicBezTo>
                  <a:lnTo>
                    <a:pt x="929" y="388"/>
                  </a:lnTo>
                  <a:cubicBezTo>
                    <a:pt x="955" y="130"/>
                    <a:pt x="723" y="1"/>
                    <a:pt x="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2439675" y="362239"/>
            <a:ext cx="4264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 name="Shape 24"/>
        <p:cNvGrpSpPr/>
        <p:nvPr/>
      </p:nvGrpSpPr>
      <p:grpSpPr>
        <a:xfrm>
          <a:off x="0" y="0"/>
          <a:ext cx="0" cy="0"/>
          <a:chOff x="0" y="0"/>
          <a:chExt cx="0" cy="0"/>
        </a:xfrm>
      </p:grpSpPr>
      <p:sp>
        <p:nvSpPr>
          <p:cNvPr id="25" name="Google Shape;25;p7"/>
          <p:cNvSpPr txBox="1"/>
          <p:nvPr>
            <p:ph type="ctrTitle"/>
          </p:nvPr>
        </p:nvSpPr>
        <p:spPr>
          <a:xfrm>
            <a:off x="5826034" y="1395800"/>
            <a:ext cx="2711700" cy="998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b="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6" name="Google Shape;26;p7"/>
          <p:cNvSpPr txBox="1"/>
          <p:nvPr>
            <p:ph idx="1" type="subTitle"/>
          </p:nvPr>
        </p:nvSpPr>
        <p:spPr>
          <a:xfrm>
            <a:off x="5375734" y="2462926"/>
            <a:ext cx="3162000" cy="201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accent3"/>
                </a:solidFill>
              </a:defRPr>
            </a:lvl1pPr>
            <a:lvl2pPr lvl="1" rtl="0" algn="r">
              <a:lnSpc>
                <a:spcPct val="100000"/>
              </a:lnSpc>
              <a:spcBef>
                <a:spcPts val="1600"/>
              </a:spcBef>
              <a:spcAft>
                <a:spcPts val="0"/>
              </a:spcAft>
              <a:buNone/>
              <a:defRPr sz="1600">
                <a:solidFill>
                  <a:schemeClr val="accent3"/>
                </a:solidFill>
              </a:defRPr>
            </a:lvl2pPr>
            <a:lvl3pPr lvl="2" rtl="0" algn="r">
              <a:lnSpc>
                <a:spcPct val="100000"/>
              </a:lnSpc>
              <a:spcBef>
                <a:spcPts val="1600"/>
              </a:spcBef>
              <a:spcAft>
                <a:spcPts val="0"/>
              </a:spcAft>
              <a:buNone/>
              <a:defRPr sz="1600">
                <a:solidFill>
                  <a:schemeClr val="accent3"/>
                </a:solidFill>
              </a:defRPr>
            </a:lvl3pPr>
            <a:lvl4pPr lvl="3" rtl="0" algn="r">
              <a:lnSpc>
                <a:spcPct val="100000"/>
              </a:lnSpc>
              <a:spcBef>
                <a:spcPts val="1600"/>
              </a:spcBef>
              <a:spcAft>
                <a:spcPts val="0"/>
              </a:spcAft>
              <a:buNone/>
              <a:defRPr sz="1600">
                <a:solidFill>
                  <a:schemeClr val="accent3"/>
                </a:solidFill>
              </a:defRPr>
            </a:lvl4pPr>
            <a:lvl5pPr lvl="4" rtl="0" algn="r">
              <a:lnSpc>
                <a:spcPct val="100000"/>
              </a:lnSpc>
              <a:spcBef>
                <a:spcPts val="1600"/>
              </a:spcBef>
              <a:spcAft>
                <a:spcPts val="0"/>
              </a:spcAft>
              <a:buNone/>
              <a:defRPr sz="1600">
                <a:solidFill>
                  <a:schemeClr val="accent3"/>
                </a:solidFill>
              </a:defRPr>
            </a:lvl5pPr>
            <a:lvl6pPr lvl="5" rtl="0" algn="r">
              <a:lnSpc>
                <a:spcPct val="100000"/>
              </a:lnSpc>
              <a:spcBef>
                <a:spcPts val="1600"/>
              </a:spcBef>
              <a:spcAft>
                <a:spcPts val="0"/>
              </a:spcAft>
              <a:buNone/>
              <a:defRPr sz="1600">
                <a:solidFill>
                  <a:schemeClr val="accent3"/>
                </a:solidFill>
              </a:defRPr>
            </a:lvl6pPr>
            <a:lvl7pPr lvl="6" rtl="0" algn="r">
              <a:lnSpc>
                <a:spcPct val="100000"/>
              </a:lnSpc>
              <a:spcBef>
                <a:spcPts val="1600"/>
              </a:spcBef>
              <a:spcAft>
                <a:spcPts val="0"/>
              </a:spcAft>
              <a:buNone/>
              <a:defRPr sz="1600">
                <a:solidFill>
                  <a:schemeClr val="accent3"/>
                </a:solidFill>
              </a:defRPr>
            </a:lvl7pPr>
            <a:lvl8pPr lvl="7" rtl="0" algn="r">
              <a:lnSpc>
                <a:spcPct val="100000"/>
              </a:lnSpc>
              <a:spcBef>
                <a:spcPts val="1600"/>
              </a:spcBef>
              <a:spcAft>
                <a:spcPts val="0"/>
              </a:spcAft>
              <a:buNone/>
              <a:defRPr sz="1600">
                <a:solidFill>
                  <a:schemeClr val="accent3"/>
                </a:solidFill>
              </a:defRPr>
            </a:lvl8pPr>
            <a:lvl9pPr lvl="8" rtl="0" algn="r">
              <a:lnSpc>
                <a:spcPct val="100000"/>
              </a:lnSpc>
              <a:spcBef>
                <a:spcPts val="1600"/>
              </a:spcBef>
              <a:spcAft>
                <a:spcPts val="1600"/>
              </a:spcAft>
              <a:buNone/>
              <a:defRPr sz="1600">
                <a:solidFill>
                  <a:schemeClr val="accent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8"/>
          <p:cNvSpPr txBox="1"/>
          <p:nvPr>
            <p:ph type="title"/>
          </p:nvPr>
        </p:nvSpPr>
        <p:spPr>
          <a:xfrm>
            <a:off x="606124" y="701643"/>
            <a:ext cx="3955500" cy="9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4800"/>
              <a:buNone/>
              <a:defRPr b="0" sz="26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1" name="Google Shape;3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 name="Google Shape;3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 name="Shape 33"/>
        <p:cNvGrpSpPr/>
        <p:nvPr/>
      </p:nvGrpSpPr>
      <p:grpSpPr>
        <a:xfrm>
          <a:off x="0" y="0"/>
          <a:ext cx="0" cy="0"/>
          <a:chOff x="0" y="0"/>
          <a:chExt cx="0" cy="0"/>
        </a:xfrm>
      </p:grpSpPr>
      <p:sp>
        <p:nvSpPr>
          <p:cNvPr id="34" name="Google Shape;34;p10"/>
          <p:cNvSpPr txBox="1"/>
          <p:nvPr>
            <p:ph type="ctrTitle"/>
          </p:nvPr>
        </p:nvSpPr>
        <p:spPr>
          <a:xfrm>
            <a:off x="3134250" y="3878388"/>
            <a:ext cx="28755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400"/>
              <a:buFont typeface="Livvic"/>
              <a:buNone/>
              <a:defRPr sz="1800">
                <a:latin typeface="Livvic"/>
                <a:ea typeface="Livvic"/>
                <a:cs typeface="Livvic"/>
                <a:sym typeface="Livvic"/>
              </a:defRPr>
            </a:lvl1pPr>
            <a:lvl2pPr lvl="1"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rtl="0" algn="ctr">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p:txBody>
      </p:sp>
      <p:sp>
        <p:nvSpPr>
          <p:cNvPr id="35" name="Google Shape;35;p10"/>
          <p:cNvSpPr txBox="1"/>
          <p:nvPr>
            <p:ph idx="1" type="subTitle"/>
          </p:nvPr>
        </p:nvSpPr>
        <p:spPr>
          <a:xfrm>
            <a:off x="1754500" y="700900"/>
            <a:ext cx="5634900" cy="195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3000">
                <a:latin typeface="Redressed"/>
                <a:ea typeface="Redressed"/>
                <a:cs typeface="Redressed"/>
                <a:sym typeface="Redressed"/>
              </a:defRPr>
            </a:lvl1pPr>
            <a:lvl2pPr lvl="1" rtl="0" algn="ctr">
              <a:lnSpc>
                <a:spcPct val="100000"/>
              </a:lnSpc>
              <a:spcBef>
                <a:spcPts val="0"/>
              </a:spcBef>
              <a:spcAft>
                <a:spcPts val="0"/>
              </a:spcAft>
              <a:buNone/>
              <a:defRPr sz="3000">
                <a:latin typeface="Redressed"/>
                <a:ea typeface="Redressed"/>
                <a:cs typeface="Redressed"/>
                <a:sym typeface="Redressed"/>
              </a:defRPr>
            </a:lvl2pPr>
            <a:lvl3pPr lvl="2" rtl="0" algn="ctr">
              <a:lnSpc>
                <a:spcPct val="100000"/>
              </a:lnSpc>
              <a:spcBef>
                <a:spcPts val="0"/>
              </a:spcBef>
              <a:spcAft>
                <a:spcPts val="0"/>
              </a:spcAft>
              <a:buNone/>
              <a:defRPr sz="3000">
                <a:latin typeface="Redressed"/>
                <a:ea typeface="Redressed"/>
                <a:cs typeface="Redressed"/>
                <a:sym typeface="Redressed"/>
              </a:defRPr>
            </a:lvl3pPr>
            <a:lvl4pPr lvl="3" rtl="0" algn="ctr">
              <a:lnSpc>
                <a:spcPct val="100000"/>
              </a:lnSpc>
              <a:spcBef>
                <a:spcPts val="0"/>
              </a:spcBef>
              <a:spcAft>
                <a:spcPts val="0"/>
              </a:spcAft>
              <a:buNone/>
              <a:defRPr sz="3000">
                <a:latin typeface="Redressed"/>
                <a:ea typeface="Redressed"/>
                <a:cs typeface="Redressed"/>
                <a:sym typeface="Redressed"/>
              </a:defRPr>
            </a:lvl4pPr>
            <a:lvl5pPr lvl="4" rtl="0" algn="ctr">
              <a:lnSpc>
                <a:spcPct val="100000"/>
              </a:lnSpc>
              <a:spcBef>
                <a:spcPts val="0"/>
              </a:spcBef>
              <a:spcAft>
                <a:spcPts val="0"/>
              </a:spcAft>
              <a:buNone/>
              <a:defRPr sz="3000">
                <a:latin typeface="Redressed"/>
                <a:ea typeface="Redressed"/>
                <a:cs typeface="Redressed"/>
                <a:sym typeface="Redressed"/>
              </a:defRPr>
            </a:lvl5pPr>
            <a:lvl6pPr lvl="5" rtl="0" algn="ctr">
              <a:lnSpc>
                <a:spcPct val="100000"/>
              </a:lnSpc>
              <a:spcBef>
                <a:spcPts val="0"/>
              </a:spcBef>
              <a:spcAft>
                <a:spcPts val="0"/>
              </a:spcAft>
              <a:buNone/>
              <a:defRPr sz="3000">
                <a:latin typeface="Redressed"/>
                <a:ea typeface="Redressed"/>
                <a:cs typeface="Redressed"/>
                <a:sym typeface="Redressed"/>
              </a:defRPr>
            </a:lvl6pPr>
            <a:lvl7pPr lvl="6" rtl="0" algn="ctr">
              <a:lnSpc>
                <a:spcPct val="100000"/>
              </a:lnSpc>
              <a:spcBef>
                <a:spcPts val="0"/>
              </a:spcBef>
              <a:spcAft>
                <a:spcPts val="0"/>
              </a:spcAft>
              <a:buNone/>
              <a:defRPr sz="3000">
                <a:latin typeface="Redressed"/>
                <a:ea typeface="Redressed"/>
                <a:cs typeface="Redressed"/>
                <a:sym typeface="Redressed"/>
              </a:defRPr>
            </a:lvl7pPr>
            <a:lvl8pPr lvl="7" rtl="0" algn="ctr">
              <a:lnSpc>
                <a:spcPct val="100000"/>
              </a:lnSpc>
              <a:spcBef>
                <a:spcPts val="0"/>
              </a:spcBef>
              <a:spcAft>
                <a:spcPts val="0"/>
              </a:spcAft>
              <a:buNone/>
              <a:defRPr sz="3000">
                <a:latin typeface="Redressed"/>
                <a:ea typeface="Redressed"/>
                <a:cs typeface="Redressed"/>
                <a:sym typeface="Redressed"/>
              </a:defRPr>
            </a:lvl8pPr>
            <a:lvl9pPr lvl="8" rtl="0" algn="ctr">
              <a:lnSpc>
                <a:spcPct val="100000"/>
              </a:lnSpc>
              <a:spcBef>
                <a:spcPts val="0"/>
              </a:spcBef>
              <a:spcAft>
                <a:spcPts val="0"/>
              </a:spcAft>
              <a:buNone/>
              <a:defRPr sz="3000">
                <a:latin typeface="Redressed"/>
                <a:ea typeface="Redressed"/>
                <a:cs typeface="Redressed"/>
                <a:sym typeface="Redresse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8585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rt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rt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rt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rt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rt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rt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rt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rt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p:txBody>
      </p:sp>
      <p:sp>
        <p:nvSpPr>
          <p:cNvPr id="7" name="Google Shape;7;p1"/>
          <p:cNvSpPr txBox="1"/>
          <p:nvPr>
            <p:ph idx="1" type="body"/>
          </p:nvPr>
        </p:nvSpPr>
        <p:spPr>
          <a:xfrm>
            <a:off x="28585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indent="-317500" lvl="1" marL="914400" rtl="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indent="-317500" lvl="2" marL="1371600" rtl="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indent="-317500" lvl="3" marL="1828800" rtl="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indent="-317500" lvl="4" marL="2286000" rtl="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indent="-317500" lvl="5" marL="2743200" rtl="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indent="-317500" lvl="6" marL="3200400" rtl="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indent="-317500" lvl="7" marL="3657600" rtl="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indent="-317500" lvl="8" marL="4114800" rtl="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 Id="rId3"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 Id="rId3" Type="http://schemas.openxmlformats.org/officeDocument/2006/relationships/hyperlink" Target="http://www.youtube.com/watch?v=ODoq9rBOKQU" TargetMode="External"/><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 Id="rId3" Type="http://schemas.openxmlformats.org/officeDocument/2006/relationships/image" Target="../media/image2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 Id="rId3" Type="http://schemas.openxmlformats.org/officeDocument/2006/relationships/hyperlink" Target="https://www.youtube.com/watch?v=ODoq9rBOKQU" TargetMode="External"/><Relationship Id="rId4" Type="http://schemas.openxmlformats.org/officeDocument/2006/relationships/hyperlink" Target="https://prezi.com/aftmon0hsint/important-people-in-the-louisiana-purchase/" TargetMode="External"/><Relationship Id="rId9" Type="http://schemas.openxmlformats.org/officeDocument/2006/relationships/hyperlink" Target="https://www.history.com/topics/19th-century/louisiana-purchase" TargetMode="External"/><Relationship Id="rId5" Type="http://schemas.openxmlformats.org/officeDocument/2006/relationships/hyperlink" Target="https://www.archives.gov/publications/prologue/2003/spring/louisiana-purchase.html" TargetMode="External"/><Relationship Id="rId6" Type="http://schemas.openxmlformats.org/officeDocument/2006/relationships/hyperlink" Target="https://history.state.gov/milestones/1801-1829/louisiana-purchase" TargetMode="External"/><Relationship Id="rId7" Type="http://schemas.openxmlformats.org/officeDocument/2006/relationships/hyperlink" Target="https://www.nps.gov/frhi/learn/historyculture/secretaryofthetreasury.htm" TargetMode="External"/><Relationship Id="rId8" Type="http://schemas.openxmlformats.org/officeDocument/2006/relationships/hyperlink" Target="https://www.monticello.org/thomas-jefferson/louisiana-lewis-clark/the-louisiana-purchase/" TargetMode="External"/><Relationship Id="rId20" Type="http://schemas.openxmlformats.org/officeDocument/2006/relationships/hyperlink" Target="https://www.enotes.com/topics/louisiana-purchase/questions" TargetMode="External"/><Relationship Id="rId22" Type="http://schemas.openxmlformats.org/officeDocument/2006/relationships/hyperlink" Target="https://www.archives.gov/milestone-documents/louisiana-purchase-treaty" TargetMode="External"/><Relationship Id="rId21" Type="http://schemas.openxmlformats.org/officeDocument/2006/relationships/hyperlink" Target="https://www.nps.gov/jela/learn/historyculture/native-americans-in-louisiana.htm" TargetMode="External"/><Relationship Id="rId23" Type="http://schemas.openxmlformats.org/officeDocument/2006/relationships/hyperlink" Target="https://www.nationalgeographic.com/history/article/louisiana-purchase-bargain-came-great-human-cost" TargetMode="External"/><Relationship Id="rId11" Type="http://schemas.openxmlformats.org/officeDocument/2006/relationships/hyperlink" Target="https://mrnussbaum.com/louisiana-purchase-description-and-map" TargetMode="External"/><Relationship Id="rId10" Type="http://schemas.openxmlformats.org/officeDocument/2006/relationships/hyperlink" Target="https://www.senate.gov/about/powers-procedures/treaties/senate-approves-louisiana-purchase-treaty.htm" TargetMode="External"/><Relationship Id="rId13" Type="http://schemas.openxmlformats.org/officeDocument/2006/relationships/hyperlink" Target="https://www.nwcouncil.org/reports/columbia-river-history/treatyoforegon/" TargetMode="External"/><Relationship Id="rId12" Type="http://schemas.openxmlformats.org/officeDocument/2006/relationships/hyperlink" Target="https://www.loc.gov/resource/g3701sm.gct00482/?sp=21" TargetMode="External"/><Relationship Id="rId15" Type="http://schemas.openxmlformats.org/officeDocument/2006/relationships/hyperlink" Target="https://en.wikipedia.org/wiki/Oregon_Territory" TargetMode="External"/><Relationship Id="rId14" Type="http://schemas.openxmlformats.org/officeDocument/2006/relationships/hyperlink" Target="https://history.state.gov/milestones/1830-1860/oregon-territory" TargetMode="External"/><Relationship Id="rId17" Type="http://schemas.openxmlformats.org/officeDocument/2006/relationships/hyperlink" Target="https://teachingamericanhistory.org/blog/protesting-the-louisiana-purchase/" TargetMode="External"/><Relationship Id="rId16" Type="http://schemas.openxmlformats.org/officeDocument/2006/relationships/hyperlink" Target="https://www.khanacademy.org/humanities/us-history/the-early-republic/politics-society-early-19th-c/a/the-louisiana-purchase" TargetMode="External"/><Relationship Id="rId19" Type="http://schemas.openxmlformats.org/officeDocument/2006/relationships/hyperlink" Target="https://homework.study.com/explanation/how-did-lewis-and-clark-contribute-to-the-westward-expansion.html" TargetMode="External"/><Relationship Id="rId18" Type="http://schemas.openxmlformats.org/officeDocument/2006/relationships/hyperlink" Target="https://homework.study.com/explanation/what-was-a-negative-result-of-the-louisiana-purchase.html#/:~:text=Answer%20and%20Explanation:,over%20the%20issue%20of%20slave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90" name="Shape 490"/>
        <p:cNvGrpSpPr/>
        <p:nvPr/>
      </p:nvGrpSpPr>
      <p:grpSpPr>
        <a:xfrm>
          <a:off x="0" y="0"/>
          <a:ext cx="0" cy="0"/>
          <a:chOff x="0" y="0"/>
          <a:chExt cx="0" cy="0"/>
        </a:xfrm>
      </p:grpSpPr>
      <p:sp>
        <p:nvSpPr>
          <p:cNvPr id="491" name="Google Shape;491;p50"/>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Louisiana</a:t>
            </a:r>
            <a:r>
              <a:rPr lang="en"/>
              <a:t> Purchase</a:t>
            </a:r>
            <a:endParaRPr/>
          </a:p>
        </p:txBody>
      </p:sp>
      <p:sp>
        <p:nvSpPr>
          <p:cNvPr id="492" name="Google Shape;492;p50"/>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00"/>
                </a:solidFill>
              </a:rPr>
              <a:t>By Loz McKenzie</a:t>
            </a:r>
            <a:endParaRPr sz="22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9"/>
          <p:cNvSpPr txBox="1"/>
          <p:nvPr>
            <p:ph type="title"/>
          </p:nvPr>
        </p:nvSpPr>
        <p:spPr>
          <a:xfrm>
            <a:off x="28975" y="554225"/>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the </a:t>
            </a:r>
            <a:r>
              <a:rPr lang="en"/>
              <a:t>Louisiana</a:t>
            </a:r>
            <a:r>
              <a:rPr lang="en"/>
              <a:t> Purchase Change the United States?</a:t>
            </a:r>
            <a:endParaRPr/>
          </a:p>
        </p:txBody>
      </p:sp>
      <p:sp>
        <p:nvSpPr>
          <p:cNvPr id="547" name="Google Shape;547;p59"/>
          <p:cNvSpPr txBox="1"/>
          <p:nvPr>
            <p:ph idx="1" type="body"/>
          </p:nvPr>
        </p:nvSpPr>
        <p:spPr>
          <a:xfrm>
            <a:off x="887850" y="1589575"/>
            <a:ext cx="7311300" cy="23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a:t>
            </a:r>
            <a:r>
              <a:rPr lang="en"/>
              <a:t>Louisiana</a:t>
            </a:r>
            <a:r>
              <a:rPr lang="en"/>
              <a:t> Purchase </a:t>
            </a:r>
            <a:r>
              <a:rPr lang="en"/>
              <a:t>doubled in size allowing new expansion in the west, more power, move strength, more resources, better places to live and people going to the west to survive out in the wild.</a:t>
            </a:r>
            <a:endParaRPr/>
          </a:p>
          <a:p>
            <a:pPr indent="-342900" lvl="0" marL="457200" rtl="0" algn="l">
              <a:spcBef>
                <a:spcPts val="0"/>
              </a:spcBef>
              <a:spcAft>
                <a:spcPts val="0"/>
              </a:spcAft>
              <a:buSzPts val="1800"/>
              <a:buChar char="●"/>
            </a:pPr>
            <a:r>
              <a:rPr lang="en"/>
              <a:t>Gave people the opportunity to take advantage of the Louisiana Territory and start taking large portions of land for themselves.</a:t>
            </a:r>
            <a:endParaRPr/>
          </a:p>
          <a:p>
            <a:pPr indent="0" lvl="0" marL="0" rtl="0" algn="l">
              <a:spcBef>
                <a:spcPts val="0"/>
              </a:spcBef>
              <a:spcAft>
                <a:spcPts val="0"/>
              </a:spcAft>
              <a:buNone/>
            </a:pPr>
            <a:r>
              <a:t/>
            </a:r>
            <a:endParaRPr/>
          </a:p>
        </p:txBody>
      </p:sp>
      <p:pic>
        <p:nvPicPr>
          <p:cNvPr id="548" name="Google Shape;548;p59"/>
          <p:cNvPicPr preferRelativeResize="0"/>
          <p:nvPr/>
        </p:nvPicPr>
        <p:blipFill>
          <a:blip r:embed="rId3">
            <a:alphaModFix/>
          </a:blip>
          <a:stretch>
            <a:fillRect/>
          </a:stretch>
        </p:blipFill>
        <p:spPr>
          <a:xfrm>
            <a:off x="7665375" y="200025"/>
            <a:ext cx="1478625" cy="147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0"/>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were negotiations?</a:t>
            </a:r>
            <a:endParaRPr/>
          </a:p>
        </p:txBody>
      </p:sp>
      <p:sp>
        <p:nvSpPr>
          <p:cNvPr id="554" name="Google Shape;554;p60"/>
          <p:cNvSpPr txBox="1"/>
          <p:nvPr>
            <p:ph idx="1" type="body"/>
          </p:nvPr>
        </p:nvSpPr>
        <p:spPr>
          <a:xfrm>
            <a:off x="296500" y="1388550"/>
            <a:ext cx="7311300" cy="23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Negotiations were really quick with </a:t>
            </a:r>
            <a:r>
              <a:rPr lang="en"/>
              <a:t>Napoleon</a:t>
            </a:r>
            <a:r>
              <a:rPr lang="en"/>
              <a:t> needing the money </a:t>
            </a:r>
            <a:r>
              <a:rPr lang="en"/>
              <a:t>desperately.</a:t>
            </a:r>
            <a:endParaRPr/>
          </a:p>
          <a:p>
            <a:pPr indent="-342900" lvl="0" marL="457200" rtl="0" algn="l">
              <a:spcBef>
                <a:spcPts val="0"/>
              </a:spcBef>
              <a:spcAft>
                <a:spcPts val="0"/>
              </a:spcAft>
              <a:buSzPts val="1800"/>
              <a:buChar char="●"/>
            </a:pPr>
            <a:r>
              <a:rPr lang="en"/>
              <a:t>The representatives of the U.S. agree to pay France $11,250,000 and the other $3,750,000 for the Americans trapped in France.</a:t>
            </a:r>
            <a:endParaRPr/>
          </a:p>
          <a:p>
            <a:pPr indent="-342900" lvl="0" marL="457200" rtl="0" algn="l">
              <a:spcBef>
                <a:spcPts val="0"/>
              </a:spcBef>
              <a:spcAft>
                <a:spcPts val="0"/>
              </a:spcAft>
              <a:buSzPts val="1800"/>
              <a:buChar char="●"/>
            </a:pPr>
            <a:r>
              <a:rPr lang="en"/>
              <a:t>In exchange for 15,000,000 handed over to France the U.S gets the Louisiana territory.</a:t>
            </a:r>
            <a:endParaRPr/>
          </a:p>
        </p:txBody>
      </p:sp>
      <p:pic>
        <p:nvPicPr>
          <p:cNvPr id="555" name="Google Shape;555;p60"/>
          <p:cNvPicPr preferRelativeResize="0"/>
          <p:nvPr/>
        </p:nvPicPr>
        <p:blipFill>
          <a:blip r:embed="rId3">
            <a:alphaModFix/>
          </a:blip>
          <a:stretch>
            <a:fillRect/>
          </a:stretch>
        </p:blipFill>
        <p:spPr>
          <a:xfrm>
            <a:off x="6524613" y="3352963"/>
            <a:ext cx="2619375" cy="1743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1"/>
          <p:cNvSpPr txBox="1"/>
          <p:nvPr>
            <p:ph type="title"/>
          </p:nvPr>
        </p:nvSpPr>
        <p:spPr>
          <a:xfrm>
            <a:off x="142950" y="376213"/>
            <a:ext cx="77523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Federalists oppose the Louisiana Purchase and what was their plan?</a:t>
            </a:r>
            <a:endParaRPr/>
          </a:p>
        </p:txBody>
      </p:sp>
      <p:sp>
        <p:nvSpPr>
          <p:cNvPr id="561" name="Google Shape;561;p61"/>
          <p:cNvSpPr txBox="1"/>
          <p:nvPr>
            <p:ph idx="1" type="body"/>
          </p:nvPr>
        </p:nvSpPr>
        <p:spPr>
          <a:xfrm>
            <a:off x="85500" y="1403425"/>
            <a:ext cx="9094200" cy="2799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Federalists felt like if the purchase went threw with this there would be a huge power shift towards Thomas Jefferson and the Republicans.</a:t>
            </a:r>
            <a:endParaRPr sz="1500"/>
          </a:p>
          <a:p>
            <a:pPr indent="-323850" lvl="0" marL="457200" rtl="0" algn="l">
              <a:spcBef>
                <a:spcPts val="0"/>
              </a:spcBef>
              <a:spcAft>
                <a:spcPts val="0"/>
              </a:spcAft>
              <a:buSzPts val="1500"/>
              <a:buChar char="●"/>
            </a:pPr>
            <a:r>
              <a:rPr lang="en" sz="1500"/>
              <a:t>Jefferson also saw the purchase as an opportunity to make an </a:t>
            </a:r>
            <a:r>
              <a:rPr lang="en" sz="1500"/>
              <a:t>agrarian</a:t>
            </a:r>
            <a:r>
              <a:rPr lang="en" sz="1500"/>
              <a:t> </a:t>
            </a:r>
            <a:r>
              <a:rPr lang="en" sz="1500"/>
              <a:t>economy built on how much land you own.</a:t>
            </a:r>
            <a:endParaRPr sz="1500"/>
          </a:p>
          <a:p>
            <a:pPr indent="-323850" lvl="0" marL="457200" rtl="0" algn="l">
              <a:spcBef>
                <a:spcPts val="0"/>
              </a:spcBef>
              <a:spcAft>
                <a:spcPts val="0"/>
              </a:spcAft>
              <a:buSzPts val="1500"/>
              <a:buChar char="●"/>
            </a:pPr>
            <a:r>
              <a:rPr lang="en" sz="1500"/>
              <a:t>The Federalists were “representing the interests of the East-Coast trade and Banking establishment.</a:t>
            </a:r>
            <a:endParaRPr sz="1500"/>
          </a:p>
          <a:p>
            <a:pPr indent="-323850" lvl="0" marL="457200" rtl="0" algn="l">
              <a:spcBef>
                <a:spcPts val="0"/>
              </a:spcBef>
              <a:spcAft>
                <a:spcPts val="0"/>
              </a:spcAft>
              <a:buSzPts val="1500"/>
              <a:buChar char="●"/>
            </a:pPr>
            <a:r>
              <a:rPr lang="en" sz="1500"/>
              <a:t>Some of the federalists in New England threatened to secede</a:t>
            </a:r>
            <a:endParaRPr sz="1500"/>
          </a:p>
          <a:p>
            <a:pPr indent="-336550" lvl="0" marL="457200" rtl="0" algn="l">
              <a:spcBef>
                <a:spcPts val="0"/>
              </a:spcBef>
              <a:spcAft>
                <a:spcPts val="0"/>
              </a:spcAft>
              <a:buSzPts val="1700"/>
              <a:buChar char="●"/>
            </a:pPr>
            <a:r>
              <a:rPr lang="en" sz="1700"/>
              <a:t>This didn't phase anyone and with a vote in congress the federalists lost 26 - 6 on votes</a:t>
            </a:r>
            <a:endParaRPr sz="1700"/>
          </a:p>
        </p:txBody>
      </p:sp>
      <p:pic>
        <p:nvPicPr>
          <p:cNvPr id="562" name="Google Shape;562;p61"/>
          <p:cNvPicPr preferRelativeResize="0"/>
          <p:nvPr/>
        </p:nvPicPr>
        <p:blipFill>
          <a:blip r:embed="rId3">
            <a:alphaModFix/>
          </a:blip>
          <a:stretch>
            <a:fillRect/>
          </a:stretch>
        </p:blipFill>
        <p:spPr>
          <a:xfrm>
            <a:off x="7279150" y="326400"/>
            <a:ext cx="1864849" cy="1048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2"/>
          <p:cNvSpPr txBox="1"/>
          <p:nvPr>
            <p:ph type="title"/>
          </p:nvPr>
        </p:nvSpPr>
        <p:spPr>
          <a:xfrm>
            <a:off x="635450" y="286350"/>
            <a:ext cx="77523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were the issues on the purchase of the </a:t>
            </a:r>
            <a:r>
              <a:rPr lang="en"/>
              <a:t>Louisiana</a:t>
            </a:r>
            <a:r>
              <a:rPr lang="en"/>
              <a:t> territory?</a:t>
            </a:r>
            <a:endParaRPr/>
          </a:p>
        </p:txBody>
      </p:sp>
      <p:sp>
        <p:nvSpPr>
          <p:cNvPr id="568" name="Google Shape;568;p62"/>
          <p:cNvSpPr txBox="1"/>
          <p:nvPr>
            <p:ph idx="1" type="body"/>
          </p:nvPr>
        </p:nvSpPr>
        <p:spPr>
          <a:xfrm>
            <a:off x="0" y="1234050"/>
            <a:ext cx="9009600" cy="4016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Native Americans </a:t>
            </a:r>
            <a:endParaRPr sz="1600"/>
          </a:p>
          <a:p>
            <a:pPr indent="-330200" lvl="0" marL="457200" rtl="0" algn="l">
              <a:spcBef>
                <a:spcPts val="0"/>
              </a:spcBef>
              <a:spcAft>
                <a:spcPts val="0"/>
              </a:spcAft>
              <a:buSzPts val="1600"/>
              <a:buChar char="●"/>
            </a:pPr>
            <a:r>
              <a:rPr lang="en" sz="1600"/>
              <a:t>Federalists worrying that the addition of slaves would </a:t>
            </a:r>
            <a:r>
              <a:rPr lang="en" sz="1600"/>
              <a:t>politically</a:t>
            </a:r>
            <a:r>
              <a:rPr lang="en" sz="1600"/>
              <a:t> balance the power of slaves and people</a:t>
            </a:r>
            <a:endParaRPr sz="1600"/>
          </a:p>
          <a:p>
            <a:pPr indent="-330200" lvl="0" marL="457200" rtl="0" algn="l">
              <a:spcBef>
                <a:spcPts val="0"/>
              </a:spcBef>
              <a:spcAft>
                <a:spcPts val="0"/>
              </a:spcAft>
              <a:buSzPts val="1600"/>
              <a:buChar char="●"/>
            </a:pPr>
            <a:r>
              <a:rPr lang="en" sz="1600"/>
              <a:t>Increased number of Slaves</a:t>
            </a:r>
            <a:endParaRPr sz="1600"/>
          </a:p>
          <a:p>
            <a:pPr indent="-330200" lvl="0" marL="457200" rtl="0" algn="l">
              <a:spcBef>
                <a:spcPts val="0"/>
              </a:spcBef>
              <a:spcAft>
                <a:spcPts val="0"/>
              </a:spcAft>
              <a:buSzPts val="1600"/>
              <a:buChar char="●"/>
            </a:pPr>
            <a:r>
              <a:rPr lang="en" sz="1600"/>
              <a:t>Thomas Jefferson denied some of the </a:t>
            </a:r>
            <a:r>
              <a:rPr lang="en" sz="1600"/>
              <a:t>Louisiana</a:t>
            </a:r>
            <a:r>
              <a:rPr lang="en" sz="1600"/>
              <a:t> Purchase because it went against the strict </a:t>
            </a:r>
            <a:r>
              <a:rPr lang="en" sz="1600"/>
              <a:t>construction</a:t>
            </a:r>
            <a:r>
              <a:rPr lang="en" sz="1600"/>
              <a:t> of the </a:t>
            </a:r>
            <a:r>
              <a:rPr lang="en" sz="1600"/>
              <a:t>constitution</a:t>
            </a:r>
            <a:r>
              <a:rPr lang="en" sz="1600"/>
              <a:t> so he had to advocate for it. </a:t>
            </a:r>
            <a:r>
              <a:rPr lang="en" sz="1600"/>
              <a:t>Jefferson</a:t>
            </a:r>
            <a:r>
              <a:rPr lang="en" sz="1600"/>
              <a:t> </a:t>
            </a:r>
            <a:r>
              <a:rPr lang="en" sz="1600"/>
              <a:t>couldn't</a:t>
            </a:r>
            <a:r>
              <a:rPr lang="en" sz="1600"/>
              <a:t> find authorization for it.</a:t>
            </a:r>
            <a:endParaRPr sz="1600"/>
          </a:p>
          <a:p>
            <a:pPr indent="-330200" lvl="0" marL="457200" rtl="0" algn="l">
              <a:spcBef>
                <a:spcPts val="0"/>
              </a:spcBef>
              <a:spcAft>
                <a:spcPts val="0"/>
              </a:spcAft>
              <a:buSzPts val="1600"/>
              <a:buChar char="●"/>
            </a:pPr>
            <a:r>
              <a:rPr lang="en" sz="1600"/>
              <a:t>Supervise</a:t>
            </a:r>
            <a:r>
              <a:rPr lang="en" sz="1600"/>
              <a:t> Americans on getting land because people were </a:t>
            </a:r>
            <a:r>
              <a:rPr lang="en" sz="1600"/>
              <a:t>just</a:t>
            </a:r>
            <a:r>
              <a:rPr lang="en" sz="1600"/>
              <a:t> taking massive amounts of land and stealing it for themselves. Also it was unfair.</a:t>
            </a:r>
            <a:endParaRPr sz="1600"/>
          </a:p>
          <a:p>
            <a:pPr indent="-330200" lvl="0" marL="457200" rtl="0" algn="l">
              <a:spcBef>
                <a:spcPts val="0"/>
              </a:spcBef>
              <a:spcAft>
                <a:spcPts val="0"/>
              </a:spcAft>
              <a:buSzPts val="1600"/>
              <a:buChar char="●"/>
            </a:pPr>
            <a:r>
              <a:t/>
            </a:r>
            <a:endParaRPr sz="1600"/>
          </a:p>
          <a:p>
            <a:pPr indent="0" lvl="0" marL="457200" rtl="0" algn="l">
              <a:spcBef>
                <a:spcPts val="0"/>
              </a:spcBef>
              <a:spcAft>
                <a:spcPts val="0"/>
              </a:spcAft>
              <a:buNone/>
            </a:pPr>
            <a:r>
              <a:t/>
            </a:r>
            <a:endParaRPr/>
          </a:p>
        </p:txBody>
      </p:sp>
      <p:pic>
        <p:nvPicPr>
          <p:cNvPr id="569" name="Google Shape;569;p62"/>
          <p:cNvPicPr preferRelativeResize="0"/>
          <p:nvPr/>
        </p:nvPicPr>
        <p:blipFill>
          <a:blip r:embed="rId3">
            <a:alphaModFix/>
          </a:blip>
          <a:stretch>
            <a:fillRect/>
          </a:stretch>
        </p:blipFill>
        <p:spPr>
          <a:xfrm>
            <a:off x="7657650" y="225950"/>
            <a:ext cx="1352025" cy="906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3"/>
          <p:cNvSpPr txBox="1"/>
          <p:nvPr>
            <p:ph type="title"/>
          </p:nvPr>
        </p:nvSpPr>
        <p:spPr>
          <a:xfrm>
            <a:off x="268725" y="461625"/>
            <a:ext cx="7752300" cy="9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did the Lewis and Clark Expedition impact westward expansion?</a:t>
            </a:r>
            <a:endParaRPr sz="1800"/>
          </a:p>
        </p:txBody>
      </p:sp>
      <p:sp>
        <p:nvSpPr>
          <p:cNvPr id="575" name="Google Shape;575;p63"/>
          <p:cNvSpPr txBox="1"/>
          <p:nvPr>
            <p:ph idx="1" type="body"/>
          </p:nvPr>
        </p:nvSpPr>
        <p:spPr>
          <a:xfrm>
            <a:off x="89900" y="996800"/>
            <a:ext cx="7311300" cy="236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 1804, o</a:t>
            </a:r>
            <a:r>
              <a:rPr lang="en" sz="1400"/>
              <a:t>ne of the first things Jefferson did when he had the </a:t>
            </a:r>
            <a:r>
              <a:rPr lang="en" sz="1400"/>
              <a:t>Louisiana</a:t>
            </a:r>
            <a:r>
              <a:rPr lang="en" sz="1400"/>
              <a:t> Territory was to </a:t>
            </a:r>
            <a:r>
              <a:rPr lang="en" sz="1400"/>
              <a:t>send</a:t>
            </a:r>
            <a:r>
              <a:rPr lang="en" sz="1400"/>
              <a:t> Lewis and Clark off an </a:t>
            </a:r>
            <a:r>
              <a:rPr lang="en" sz="1400"/>
              <a:t>expedition</a:t>
            </a:r>
            <a:r>
              <a:rPr lang="en" sz="1400"/>
              <a:t>.</a:t>
            </a:r>
            <a:endParaRPr sz="1400"/>
          </a:p>
          <a:p>
            <a:pPr indent="-317500" lvl="0" marL="457200" rtl="0" algn="l">
              <a:spcBef>
                <a:spcPts val="0"/>
              </a:spcBef>
              <a:spcAft>
                <a:spcPts val="0"/>
              </a:spcAft>
              <a:buSzPts val="1400"/>
              <a:buChar char="●"/>
            </a:pPr>
            <a:r>
              <a:rPr lang="en" sz="1400"/>
              <a:t>Jefferson</a:t>
            </a:r>
            <a:r>
              <a:rPr lang="en" sz="1400"/>
              <a:t> needed them to explore west of the M</a:t>
            </a:r>
            <a:r>
              <a:rPr lang="en" sz="1400"/>
              <a:t>ississippi</a:t>
            </a:r>
            <a:r>
              <a:rPr lang="en" sz="1400"/>
              <a:t> River</a:t>
            </a:r>
            <a:endParaRPr sz="1400"/>
          </a:p>
          <a:p>
            <a:pPr indent="-317500" lvl="0" marL="457200" rtl="0" algn="l">
              <a:spcBef>
                <a:spcPts val="0"/>
              </a:spcBef>
              <a:spcAft>
                <a:spcPts val="0"/>
              </a:spcAft>
              <a:buSzPts val="1400"/>
              <a:buChar char="●"/>
            </a:pPr>
            <a:r>
              <a:rPr lang="en" sz="1400"/>
              <a:t>Lewis and Clark during their journey </a:t>
            </a:r>
            <a:r>
              <a:rPr lang="en" sz="1400"/>
              <a:t>further</a:t>
            </a:r>
            <a:r>
              <a:rPr lang="en" sz="1400"/>
              <a:t> expanding their knowledge of plants and animals.</a:t>
            </a:r>
            <a:endParaRPr sz="1400"/>
          </a:p>
          <a:p>
            <a:pPr indent="-317500" lvl="0" marL="457200" rtl="0" algn="l">
              <a:spcBef>
                <a:spcPts val="0"/>
              </a:spcBef>
              <a:spcAft>
                <a:spcPts val="0"/>
              </a:spcAft>
              <a:buSzPts val="1400"/>
              <a:buChar char="●"/>
            </a:pPr>
            <a:r>
              <a:rPr lang="en" sz="1400"/>
              <a:t>This expedition encouraged U.S. Citizens to explore into the Westward Expansion</a:t>
            </a:r>
            <a:endParaRPr sz="1400"/>
          </a:p>
          <a:p>
            <a:pPr indent="-317500" lvl="0" marL="457200" rtl="0" algn="l">
              <a:spcBef>
                <a:spcPts val="0"/>
              </a:spcBef>
              <a:spcAft>
                <a:spcPts val="0"/>
              </a:spcAft>
              <a:buSzPts val="1400"/>
              <a:buChar char="●"/>
            </a:pPr>
            <a:r>
              <a:rPr lang="en" sz="1400"/>
              <a:t>Lewis and Clark provided detailed information about nature and the geography of the Louisiana Territory.</a:t>
            </a:r>
            <a:endParaRPr sz="1400"/>
          </a:p>
        </p:txBody>
      </p:sp>
      <p:pic>
        <p:nvPicPr>
          <p:cNvPr id="576" name="Google Shape;576;p63"/>
          <p:cNvPicPr preferRelativeResize="0"/>
          <p:nvPr/>
        </p:nvPicPr>
        <p:blipFill>
          <a:blip r:embed="rId3">
            <a:alphaModFix/>
          </a:blip>
          <a:stretch>
            <a:fillRect/>
          </a:stretch>
        </p:blipFill>
        <p:spPr>
          <a:xfrm>
            <a:off x="2235521" y="3120300"/>
            <a:ext cx="3614528" cy="2366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4"/>
          <p:cNvSpPr txBox="1"/>
          <p:nvPr>
            <p:ph type="title"/>
          </p:nvPr>
        </p:nvSpPr>
        <p:spPr>
          <a:xfrm>
            <a:off x="727125" y="390400"/>
            <a:ext cx="7752300" cy="9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the Louisiana Purchase impact Native Americans in that region?</a:t>
            </a:r>
            <a:endParaRPr/>
          </a:p>
        </p:txBody>
      </p:sp>
      <p:sp>
        <p:nvSpPr>
          <p:cNvPr id="582" name="Google Shape;582;p64"/>
          <p:cNvSpPr txBox="1"/>
          <p:nvPr>
            <p:ph idx="1" type="body"/>
          </p:nvPr>
        </p:nvSpPr>
        <p:spPr>
          <a:xfrm>
            <a:off x="916300" y="1388550"/>
            <a:ext cx="7311300" cy="23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Native Americans were forced to leave to reservations, losing their tribal lands.</a:t>
            </a:r>
            <a:endParaRPr/>
          </a:p>
          <a:p>
            <a:pPr indent="-342900" lvl="0" marL="457200" rtl="0" algn="l">
              <a:spcBef>
                <a:spcPts val="0"/>
              </a:spcBef>
              <a:spcAft>
                <a:spcPts val="0"/>
              </a:spcAft>
              <a:buSzPts val="1800"/>
              <a:buChar char="●"/>
            </a:pPr>
            <a:r>
              <a:rPr lang="en"/>
              <a:t>The U.S. Government tried to force the natives to forget and leave behind their culture and religion.</a:t>
            </a:r>
            <a:endParaRPr/>
          </a:p>
          <a:p>
            <a:pPr indent="-342900" lvl="0" marL="457200" rtl="0" algn="l">
              <a:spcBef>
                <a:spcPts val="0"/>
              </a:spcBef>
              <a:spcAft>
                <a:spcPts val="0"/>
              </a:spcAft>
              <a:buSzPts val="1800"/>
              <a:buChar char="●"/>
            </a:pPr>
            <a:r>
              <a:rPr lang="en"/>
              <a:t>The natives were paying the price for the westward expansion.</a:t>
            </a:r>
            <a:endParaRPr/>
          </a:p>
          <a:p>
            <a:pPr indent="-342900" lvl="0" marL="457200" rtl="0" algn="l">
              <a:spcBef>
                <a:spcPts val="0"/>
              </a:spcBef>
              <a:spcAft>
                <a:spcPts val="0"/>
              </a:spcAft>
              <a:buSzPts val="1800"/>
              <a:buChar char="●"/>
            </a:pPr>
            <a:r>
              <a:rPr lang="en"/>
              <a:t>New </a:t>
            </a:r>
            <a:r>
              <a:rPr lang="en"/>
              <a:t>diseases</a:t>
            </a:r>
            <a:r>
              <a:rPr lang="en"/>
              <a:t> were brought by the U.S. and by the 1840 more than 5,000 people died on </a:t>
            </a:r>
            <a:r>
              <a:rPr lang="en"/>
              <a:t>the</a:t>
            </a:r>
            <a:r>
              <a:rPr lang="en"/>
              <a:t> Trail of Tears.</a:t>
            </a:r>
            <a:endParaRPr/>
          </a:p>
        </p:txBody>
      </p:sp>
      <p:pic>
        <p:nvPicPr>
          <p:cNvPr id="583" name="Google Shape;583;p64"/>
          <p:cNvPicPr preferRelativeResize="0"/>
          <p:nvPr/>
        </p:nvPicPr>
        <p:blipFill>
          <a:blip r:embed="rId3">
            <a:alphaModFix/>
          </a:blip>
          <a:stretch>
            <a:fillRect/>
          </a:stretch>
        </p:blipFill>
        <p:spPr>
          <a:xfrm>
            <a:off x="0" y="3658100"/>
            <a:ext cx="2043750" cy="144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5"/>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a:t>
            </a:r>
            <a:endParaRPr/>
          </a:p>
        </p:txBody>
      </p:sp>
      <p:pic>
        <p:nvPicPr>
          <p:cNvPr id="589" name="Google Shape;589;p65"/>
          <p:cNvPicPr preferRelativeResize="0"/>
          <p:nvPr/>
        </p:nvPicPr>
        <p:blipFill>
          <a:blip r:embed="rId3">
            <a:alphaModFix/>
          </a:blip>
          <a:stretch>
            <a:fillRect/>
          </a:stretch>
        </p:blipFill>
        <p:spPr>
          <a:xfrm>
            <a:off x="186550" y="1112700"/>
            <a:ext cx="3054851" cy="2133050"/>
          </a:xfrm>
          <a:prstGeom prst="rect">
            <a:avLst/>
          </a:prstGeom>
          <a:noFill/>
          <a:ln>
            <a:noFill/>
          </a:ln>
        </p:spPr>
      </p:pic>
      <p:sp>
        <p:nvSpPr>
          <p:cNvPr id="590" name="Google Shape;590;p65"/>
          <p:cNvSpPr txBox="1"/>
          <p:nvPr/>
        </p:nvSpPr>
        <p:spPr>
          <a:xfrm>
            <a:off x="6653775" y="1112700"/>
            <a:ext cx="2308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Livvic Light"/>
                <a:ea typeface="Livvic Light"/>
                <a:cs typeface="Livvic Light"/>
                <a:sym typeface="Livvic Light"/>
              </a:rPr>
              <a:t>We gained Louisiana, Arkansas, Missouri, Iowa, Oklahoma, Kansas, Nebraska, North Dakota, South Dakota, and parts of Minnesota, New Mexico, Montana, Wyoming, and Colorado.</a:t>
            </a:r>
            <a:endParaRPr sz="1500">
              <a:solidFill>
                <a:schemeClr val="dk1"/>
              </a:solidFill>
              <a:latin typeface="Livvic Light"/>
              <a:ea typeface="Livvic Light"/>
              <a:cs typeface="Livvic Light"/>
              <a:sym typeface="Livvic Light"/>
            </a:endParaRPr>
          </a:p>
        </p:txBody>
      </p:sp>
      <p:pic>
        <p:nvPicPr>
          <p:cNvPr id="591" name="Google Shape;591;p65"/>
          <p:cNvPicPr preferRelativeResize="0"/>
          <p:nvPr/>
        </p:nvPicPr>
        <p:blipFill>
          <a:blip r:embed="rId4">
            <a:alphaModFix/>
          </a:blip>
          <a:stretch>
            <a:fillRect/>
          </a:stretch>
        </p:blipFill>
        <p:spPr>
          <a:xfrm>
            <a:off x="3442275" y="954600"/>
            <a:ext cx="3002127" cy="2372300"/>
          </a:xfrm>
          <a:prstGeom prst="rect">
            <a:avLst/>
          </a:prstGeom>
          <a:noFill/>
          <a:ln>
            <a:noFill/>
          </a:ln>
        </p:spPr>
      </p:pic>
      <p:sp>
        <p:nvSpPr>
          <p:cNvPr id="592" name="Google Shape;592;p65"/>
          <p:cNvSpPr txBox="1"/>
          <p:nvPr/>
        </p:nvSpPr>
        <p:spPr>
          <a:xfrm>
            <a:off x="2407900" y="3747200"/>
            <a:ext cx="4103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Livvic Light"/>
                <a:ea typeface="Livvic Light"/>
                <a:cs typeface="Livvic Light"/>
                <a:sym typeface="Livvic Light"/>
              </a:rPr>
              <a:t>Ignore Oregon. Spain, Great Britain, Russia and the U.S claimed it. In 1819 under the terms of the Transcontinental Treaty, Spain gave the U.S their part of Oregon. Over the years we had one major conflict with Britain in 1846 they </a:t>
            </a:r>
            <a:r>
              <a:rPr lang="en" sz="1100">
                <a:solidFill>
                  <a:schemeClr val="dk1"/>
                </a:solidFill>
                <a:latin typeface="Livvic Light"/>
                <a:ea typeface="Livvic Light"/>
                <a:cs typeface="Livvic Light"/>
                <a:sym typeface="Livvic Light"/>
              </a:rPr>
              <a:t>don't</a:t>
            </a:r>
            <a:r>
              <a:rPr lang="en" sz="1100">
                <a:solidFill>
                  <a:schemeClr val="dk1"/>
                </a:solidFill>
                <a:latin typeface="Livvic Light"/>
                <a:ea typeface="Livvic Light"/>
                <a:cs typeface="Livvic Light"/>
                <a:sym typeface="Livvic Light"/>
              </a:rPr>
              <a:t> want to go to war with us so they sign another treaty. In 1859 we finally get Oregon all to ourselves.</a:t>
            </a:r>
            <a:endParaRPr sz="1100">
              <a:solidFill>
                <a:schemeClr val="dk1"/>
              </a:solidFill>
              <a:latin typeface="Livvic Light"/>
              <a:ea typeface="Livvic Light"/>
              <a:cs typeface="Livvic Light"/>
              <a:sym typeface="Livvic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6"/>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People to Note</a:t>
            </a:r>
            <a:endParaRPr/>
          </a:p>
        </p:txBody>
      </p:sp>
      <p:sp>
        <p:nvSpPr>
          <p:cNvPr id="598" name="Google Shape;598;p66"/>
          <p:cNvSpPr txBox="1"/>
          <p:nvPr>
            <p:ph idx="1" type="body"/>
          </p:nvPr>
        </p:nvSpPr>
        <p:spPr>
          <a:xfrm>
            <a:off x="1378075" y="1419275"/>
            <a:ext cx="4824600" cy="309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Thomas Jefferson </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Meriwether Lewis</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William Clark </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Robert Livingston </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Napoleon Bonaparte</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James Monroe</a:t>
            </a:r>
            <a:endParaRPr sz="2000">
              <a:solidFill>
                <a:srgbClr val="000000"/>
              </a:solidFill>
            </a:endParaRPr>
          </a:p>
          <a:p>
            <a:pPr indent="0" lvl="0" marL="457200" rtl="0" algn="l">
              <a:spcBef>
                <a:spcPts val="0"/>
              </a:spcBef>
              <a:spcAft>
                <a:spcPts val="0"/>
              </a:spcAft>
              <a:buNone/>
            </a:pPr>
            <a:r>
              <a:t/>
            </a:r>
            <a:endParaRPr sz="20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7"/>
          <p:cNvSpPr txBox="1"/>
          <p:nvPr>
            <p:ph type="title"/>
          </p:nvPr>
        </p:nvSpPr>
        <p:spPr>
          <a:xfrm>
            <a:off x="470675" y="312025"/>
            <a:ext cx="77523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a:t>Thomas Jefferson</a:t>
            </a:r>
            <a:endParaRPr/>
          </a:p>
        </p:txBody>
      </p:sp>
      <p:sp>
        <p:nvSpPr>
          <p:cNvPr id="604" name="Google Shape;604;p67"/>
          <p:cNvSpPr txBox="1"/>
          <p:nvPr>
            <p:ph idx="1" type="body"/>
          </p:nvPr>
        </p:nvSpPr>
        <p:spPr>
          <a:xfrm>
            <a:off x="289375" y="946250"/>
            <a:ext cx="7311300" cy="23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Thomas Jefferson</a:t>
            </a:r>
            <a:endParaRPr/>
          </a:p>
          <a:p>
            <a:pPr indent="-342900" lvl="0" marL="457200" rtl="0" algn="l">
              <a:spcBef>
                <a:spcPts val="0"/>
              </a:spcBef>
              <a:spcAft>
                <a:spcPts val="0"/>
              </a:spcAft>
              <a:buSzPts val="1800"/>
              <a:buChar char="●"/>
            </a:pPr>
            <a:r>
              <a:rPr lang="en"/>
              <a:t>Born April 13, 1743</a:t>
            </a:r>
            <a:endParaRPr/>
          </a:p>
          <a:p>
            <a:pPr indent="-342900" lvl="0" marL="457200" rtl="0" algn="l">
              <a:spcBef>
                <a:spcPts val="0"/>
              </a:spcBef>
              <a:spcAft>
                <a:spcPts val="0"/>
              </a:spcAft>
              <a:buSzPts val="1800"/>
              <a:buChar char="●"/>
            </a:pPr>
            <a:r>
              <a:rPr lang="en"/>
              <a:t>One of the most </a:t>
            </a:r>
            <a:r>
              <a:rPr lang="en"/>
              <a:t>important</a:t>
            </a:r>
            <a:r>
              <a:rPr lang="en"/>
              <a:t> people in the </a:t>
            </a:r>
            <a:r>
              <a:rPr lang="en"/>
              <a:t>Louisiana</a:t>
            </a:r>
            <a:r>
              <a:rPr lang="en"/>
              <a:t> Purchase.</a:t>
            </a:r>
            <a:endParaRPr/>
          </a:p>
          <a:p>
            <a:pPr indent="-342900" lvl="0" marL="457200" rtl="0" algn="l">
              <a:spcBef>
                <a:spcPts val="0"/>
              </a:spcBef>
              <a:spcAft>
                <a:spcPts val="0"/>
              </a:spcAft>
              <a:buSzPts val="1800"/>
              <a:buChar char="●"/>
            </a:pPr>
            <a:r>
              <a:rPr lang="en"/>
              <a:t>3rd President of the United States</a:t>
            </a:r>
            <a:endParaRPr/>
          </a:p>
          <a:p>
            <a:pPr indent="-342900" lvl="0" marL="457200" rtl="0" algn="l">
              <a:spcBef>
                <a:spcPts val="0"/>
              </a:spcBef>
              <a:spcAft>
                <a:spcPts val="0"/>
              </a:spcAft>
              <a:buSzPts val="1800"/>
              <a:buChar char="●"/>
            </a:pPr>
            <a:r>
              <a:rPr lang="en"/>
              <a:t>Approved of the </a:t>
            </a:r>
            <a:r>
              <a:rPr lang="en"/>
              <a:t>Louisiana</a:t>
            </a:r>
            <a:r>
              <a:rPr lang="en"/>
              <a:t> Purchase </a:t>
            </a:r>
            <a:endParaRPr/>
          </a:p>
          <a:p>
            <a:pPr indent="-342900" lvl="0" marL="457200" rtl="0" algn="l">
              <a:spcBef>
                <a:spcPts val="0"/>
              </a:spcBef>
              <a:spcAft>
                <a:spcPts val="0"/>
              </a:spcAft>
              <a:buSzPts val="1800"/>
              <a:buChar char="●"/>
            </a:pPr>
            <a:r>
              <a:rPr lang="en"/>
              <a:t>Caused Lewis and Clark to go on an expedition.</a:t>
            </a:r>
            <a:endParaRPr/>
          </a:p>
        </p:txBody>
      </p:sp>
      <p:pic>
        <p:nvPicPr>
          <p:cNvPr id="605" name="Google Shape;605;p67"/>
          <p:cNvPicPr preferRelativeResize="0"/>
          <p:nvPr/>
        </p:nvPicPr>
        <p:blipFill>
          <a:blip r:embed="rId3">
            <a:alphaModFix/>
          </a:blip>
          <a:stretch>
            <a:fillRect/>
          </a:stretch>
        </p:blipFill>
        <p:spPr>
          <a:xfrm>
            <a:off x="6552525" y="1854200"/>
            <a:ext cx="2591475" cy="3089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8"/>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a:t>Meriwether Lewis</a:t>
            </a:r>
            <a:endParaRPr/>
          </a:p>
        </p:txBody>
      </p:sp>
      <p:sp>
        <p:nvSpPr>
          <p:cNvPr id="611" name="Google Shape;611;p68"/>
          <p:cNvSpPr txBox="1"/>
          <p:nvPr>
            <p:ph idx="1" type="body"/>
          </p:nvPr>
        </p:nvSpPr>
        <p:spPr>
          <a:xfrm>
            <a:off x="916300" y="1388550"/>
            <a:ext cx="7311300" cy="23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Meriwether Lewis </a:t>
            </a:r>
            <a:endParaRPr/>
          </a:p>
          <a:p>
            <a:pPr indent="-342900" lvl="0" marL="457200" rtl="0" algn="l">
              <a:spcBef>
                <a:spcPts val="0"/>
              </a:spcBef>
              <a:spcAft>
                <a:spcPts val="0"/>
              </a:spcAft>
              <a:buSzPts val="1800"/>
              <a:buChar char="●"/>
            </a:pPr>
            <a:r>
              <a:rPr lang="en"/>
              <a:t>Born August 18, 1774</a:t>
            </a:r>
            <a:endParaRPr/>
          </a:p>
          <a:p>
            <a:pPr indent="-342900" lvl="0" marL="457200" rtl="0" algn="l">
              <a:spcBef>
                <a:spcPts val="0"/>
              </a:spcBef>
              <a:spcAft>
                <a:spcPts val="0"/>
              </a:spcAft>
              <a:buSzPts val="1800"/>
              <a:buChar char="●"/>
            </a:pPr>
            <a:r>
              <a:rPr lang="en"/>
              <a:t>Lewis was a young army officer who went off on a expedition with William Clark to the pacific and to go to the Westward Expansion to explore and chart </a:t>
            </a:r>
            <a:endParaRPr/>
          </a:p>
          <a:p>
            <a:pPr indent="-342900" lvl="0" marL="457200" rtl="0" algn="l">
              <a:spcBef>
                <a:spcPts val="0"/>
              </a:spcBef>
              <a:spcAft>
                <a:spcPts val="0"/>
              </a:spcAft>
              <a:buSzPts val="1800"/>
              <a:buChar char="●"/>
            </a:pPr>
            <a:r>
              <a:rPr lang="en"/>
              <a:t>After his journey he became the governor of Louisiana Territory. </a:t>
            </a:r>
            <a:endParaRPr/>
          </a:p>
          <a:p>
            <a:pPr indent="-342900" lvl="0" marL="457200" rtl="0" algn="l">
              <a:spcBef>
                <a:spcPts val="0"/>
              </a:spcBef>
              <a:spcAft>
                <a:spcPts val="0"/>
              </a:spcAft>
              <a:buSzPts val="1800"/>
              <a:buChar char="●"/>
            </a:pPr>
            <a:r>
              <a:rPr lang="en"/>
              <a:t>His journey with William Clark was one of the most successful in American History.</a:t>
            </a:r>
            <a:endParaRPr/>
          </a:p>
          <a:p>
            <a:pPr indent="0" lvl="0" marL="0" rtl="0" algn="l">
              <a:spcBef>
                <a:spcPts val="0"/>
              </a:spcBef>
              <a:spcAft>
                <a:spcPts val="0"/>
              </a:spcAft>
              <a:buNone/>
            </a:pPr>
            <a:r>
              <a:t/>
            </a:r>
            <a:endParaRPr/>
          </a:p>
        </p:txBody>
      </p:sp>
      <p:pic>
        <p:nvPicPr>
          <p:cNvPr id="612" name="Google Shape;612;p68"/>
          <p:cNvPicPr preferRelativeResize="0"/>
          <p:nvPr/>
        </p:nvPicPr>
        <p:blipFill>
          <a:blip r:embed="rId3">
            <a:alphaModFix/>
          </a:blip>
          <a:stretch>
            <a:fillRect/>
          </a:stretch>
        </p:blipFill>
        <p:spPr>
          <a:xfrm>
            <a:off x="7883752" y="0"/>
            <a:ext cx="1222000" cy="163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6" name="Shape 496"/>
        <p:cNvGrpSpPr/>
        <p:nvPr/>
      </p:nvGrpSpPr>
      <p:grpSpPr>
        <a:xfrm>
          <a:off x="0" y="0"/>
          <a:ext cx="0" cy="0"/>
          <a:chOff x="0" y="0"/>
          <a:chExt cx="0" cy="0"/>
        </a:xfrm>
      </p:grpSpPr>
      <p:sp>
        <p:nvSpPr>
          <p:cNvPr id="497" name="Google Shape;497;p51"/>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498" name="Google Shape;498;p51"/>
          <p:cNvSpPr txBox="1"/>
          <p:nvPr>
            <p:ph idx="1" type="body"/>
          </p:nvPr>
        </p:nvSpPr>
        <p:spPr>
          <a:xfrm>
            <a:off x="1268600" y="1374450"/>
            <a:ext cx="7311300" cy="34107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n" sz="1000"/>
              <a:t>What was the Louisiana Purchase?</a:t>
            </a:r>
            <a:endParaRPr sz="1000"/>
          </a:p>
          <a:p>
            <a:pPr indent="-292100" lvl="0" marL="457200" rtl="0" algn="l">
              <a:lnSpc>
                <a:spcPct val="150000"/>
              </a:lnSpc>
              <a:spcBef>
                <a:spcPts val="0"/>
              </a:spcBef>
              <a:spcAft>
                <a:spcPts val="0"/>
              </a:spcAft>
              <a:buSzPts val="1000"/>
              <a:buChar char="●"/>
            </a:pPr>
            <a:r>
              <a:rPr lang="en" sz="1000"/>
              <a:t>How did the Louisiana Purchase Start?</a:t>
            </a:r>
            <a:endParaRPr sz="1000"/>
          </a:p>
          <a:p>
            <a:pPr indent="-292100" lvl="0" marL="457200" rtl="0" algn="l">
              <a:lnSpc>
                <a:spcPct val="150000"/>
              </a:lnSpc>
              <a:spcBef>
                <a:spcPts val="0"/>
              </a:spcBef>
              <a:spcAft>
                <a:spcPts val="0"/>
              </a:spcAft>
              <a:buSzPts val="1000"/>
              <a:buChar char="●"/>
            </a:pPr>
            <a:r>
              <a:rPr lang="en" sz="1000"/>
              <a:t>How much did the Louisiana Purchase cost?</a:t>
            </a:r>
            <a:endParaRPr sz="1000"/>
          </a:p>
          <a:p>
            <a:pPr indent="-292100" lvl="0" marL="457200" rtl="0" algn="l">
              <a:lnSpc>
                <a:spcPct val="150000"/>
              </a:lnSpc>
              <a:spcBef>
                <a:spcPts val="0"/>
              </a:spcBef>
              <a:spcAft>
                <a:spcPts val="0"/>
              </a:spcAft>
              <a:buSzPts val="1000"/>
              <a:buChar char="●"/>
            </a:pPr>
            <a:r>
              <a:rPr lang="en" sz="1000"/>
              <a:t>Importance</a:t>
            </a:r>
            <a:endParaRPr sz="1000"/>
          </a:p>
          <a:p>
            <a:pPr indent="-292100" lvl="0" marL="457200" rtl="0" algn="l">
              <a:lnSpc>
                <a:spcPct val="150000"/>
              </a:lnSpc>
              <a:spcBef>
                <a:spcPts val="0"/>
              </a:spcBef>
              <a:spcAft>
                <a:spcPts val="0"/>
              </a:spcAft>
              <a:buSzPts val="1000"/>
              <a:buChar char="●"/>
            </a:pPr>
            <a:r>
              <a:rPr lang="en" sz="1000"/>
              <a:t>On what date did the </a:t>
            </a:r>
            <a:r>
              <a:rPr lang="en" sz="1000"/>
              <a:t>Louisiana</a:t>
            </a:r>
            <a:r>
              <a:rPr lang="en" sz="1000"/>
              <a:t> Purchase begin?</a:t>
            </a:r>
            <a:endParaRPr sz="1000"/>
          </a:p>
          <a:p>
            <a:pPr indent="-292100" lvl="0" marL="457200" rtl="0" algn="l">
              <a:lnSpc>
                <a:spcPct val="150000"/>
              </a:lnSpc>
              <a:spcBef>
                <a:spcPts val="0"/>
              </a:spcBef>
              <a:spcAft>
                <a:spcPts val="0"/>
              </a:spcAft>
              <a:buSzPts val="1000"/>
              <a:buChar char="●"/>
            </a:pPr>
            <a:r>
              <a:rPr lang="en" sz="1000"/>
              <a:t>How did the </a:t>
            </a:r>
            <a:r>
              <a:rPr lang="en" sz="1000"/>
              <a:t>Louisiana</a:t>
            </a:r>
            <a:r>
              <a:rPr lang="en" sz="1000"/>
              <a:t> Purchase change the U.S?</a:t>
            </a:r>
            <a:endParaRPr sz="1000"/>
          </a:p>
          <a:p>
            <a:pPr indent="-292100" lvl="0" marL="457200" rtl="0" algn="l">
              <a:lnSpc>
                <a:spcPct val="150000"/>
              </a:lnSpc>
              <a:spcBef>
                <a:spcPts val="0"/>
              </a:spcBef>
              <a:spcAft>
                <a:spcPts val="0"/>
              </a:spcAft>
              <a:buSzPts val="1000"/>
              <a:buChar char="●"/>
            </a:pPr>
            <a:r>
              <a:rPr lang="en" sz="1000"/>
              <a:t>How were negotiations?</a:t>
            </a:r>
            <a:endParaRPr sz="1000"/>
          </a:p>
          <a:p>
            <a:pPr indent="-292100" lvl="0" marL="457200" rtl="0" algn="l">
              <a:lnSpc>
                <a:spcPct val="150000"/>
              </a:lnSpc>
              <a:spcBef>
                <a:spcPts val="0"/>
              </a:spcBef>
              <a:spcAft>
                <a:spcPts val="0"/>
              </a:spcAft>
              <a:buSzPts val="1000"/>
              <a:buChar char="●"/>
            </a:pPr>
            <a:r>
              <a:rPr lang="en" sz="1000"/>
              <a:t>Why did Federalists oppose the Louisiana Purchase and what was their plan?</a:t>
            </a:r>
            <a:endParaRPr sz="1000"/>
          </a:p>
          <a:p>
            <a:pPr indent="-292100" lvl="0" marL="457200" rtl="0" algn="l">
              <a:lnSpc>
                <a:spcPct val="150000"/>
              </a:lnSpc>
              <a:spcBef>
                <a:spcPts val="0"/>
              </a:spcBef>
              <a:spcAft>
                <a:spcPts val="0"/>
              </a:spcAft>
              <a:buSzPts val="1000"/>
              <a:buChar char="●"/>
            </a:pPr>
            <a:r>
              <a:rPr lang="en" sz="1000"/>
              <a:t>What were the issues on the purchase of the Louisiana territory?</a:t>
            </a:r>
            <a:endParaRPr sz="1000"/>
          </a:p>
          <a:p>
            <a:pPr indent="-292100" lvl="0" marL="457200" rtl="0" algn="l">
              <a:lnSpc>
                <a:spcPct val="150000"/>
              </a:lnSpc>
              <a:spcBef>
                <a:spcPts val="0"/>
              </a:spcBef>
              <a:spcAft>
                <a:spcPts val="0"/>
              </a:spcAft>
              <a:buSzPts val="1000"/>
              <a:buChar char="●"/>
            </a:pPr>
            <a:r>
              <a:rPr lang="en" sz="1000"/>
              <a:t>How did the Lewis and Clark Expedition impact westward expansion?</a:t>
            </a:r>
            <a:endParaRPr sz="1000"/>
          </a:p>
          <a:p>
            <a:pPr indent="-292100" lvl="0" marL="457200" rtl="0" algn="l">
              <a:lnSpc>
                <a:spcPct val="150000"/>
              </a:lnSpc>
              <a:spcBef>
                <a:spcPts val="0"/>
              </a:spcBef>
              <a:spcAft>
                <a:spcPts val="0"/>
              </a:spcAft>
              <a:buSzPts val="1000"/>
              <a:buChar char="●"/>
            </a:pPr>
            <a:r>
              <a:rPr lang="en" sz="1000"/>
              <a:t>How did the Louisiana Purchase impact Native Americans in that region?</a:t>
            </a:r>
            <a:endParaRPr sz="1000"/>
          </a:p>
          <a:p>
            <a:pPr indent="-292100" lvl="0" marL="457200" rtl="0" algn="l">
              <a:lnSpc>
                <a:spcPct val="150000"/>
              </a:lnSpc>
              <a:spcBef>
                <a:spcPts val="0"/>
              </a:spcBef>
              <a:spcAft>
                <a:spcPts val="0"/>
              </a:spcAft>
              <a:buSzPts val="1000"/>
              <a:buChar char="●"/>
            </a:pPr>
            <a:r>
              <a:rPr lang="en" sz="1000"/>
              <a:t>Important People</a:t>
            </a:r>
            <a:endParaRPr sz="1000"/>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9"/>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a:t>William Clark</a:t>
            </a:r>
            <a:endParaRPr/>
          </a:p>
        </p:txBody>
      </p:sp>
      <p:sp>
        <p:nvSpPr>
          <p:cNvPr id="618" name="Google Shape;618;p69"/>
          <p:cNvSpPr txBox="1"/>
          <p:nvPr>
            <p:ph idx="1" type="body"/>
          </p:nvPr>
        </p:nvSpPr>
        <p:spPr>
          <a:xfrm>
            <a:off x="916300" y="1388550"/>
            <a:ext cx="7311300" cy="23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William Clark </a:t>
            </a:r>
            <a:endParaRPr/>
          </a:p>
          <a:p>
            <a:pPr indent="-342900" lvl="0" marL="457200" rtl="0" algn="l">
              <a:spcBef>
                <a:spcPts val="0"/>
              </a:spcBef>
              <a:spcAft>
                <a:spcPts val="0"/>
              </a:spcAft>
              <a:buSzPts val="1800"/>
              <a:buChar char="●"/>
            </a:pPr>
            <a:r>
              <a:rPr lang="en"/>
              <a:t>Born August 1, 1770</a:t>
            </a:r>
            <a:endParaRPr/>
          </a:p>
          <a:p>
            <a:pPr indent="-342900" lvl="0" marL="457200" rtl="0" algn="l">
              <a:spcBef>
                <a:spcPts val="0"/>
              </a:spcBef>
              <a:spcAft>
                <a:spcPts val="0"/>
              </a:spcAft>
              <a:buSzPts val="1800"/>
              <a:buChar char="●"/>
            </a:pPr>
            <a:r>
              <a:rPr lang="en"/>
              <a:t>Clark was a military man who joined his friend who was sent by Thomas Jefferson to explore new land on the way to the pacific and the Westward Expansion. </a:t>
            </a:r>
            <a:endParaRPr/>
          </a:p>
          <a:p>
            <a:pPr indent="-342900" lvl="0" marL="457200" rtl="0" algn="l">
              <a:spcBef>
                <a:spcPts val="0"/>
              </a:spcBef>
              <a:spcAft>
                <a:spcPts val="0"/>
              </a:spcAft>
              <a:buSzPts val="1800"/>
              <a:buChar char="●"/>
            </a:pPr>
            <a:r>
              <a:rPr lang="en"/>
              <a:t>Their expedition lasted from 1804-1806. It was said to have been one of the most successful journeys in American History.</a:t>
            </a:r>
            <a:endParaRPr/>
          </a:p>
          <a:p>
            <a:pPr indent="0" lvl="0" marL="0" rtl="0" algn="l">
              <a:spcBef>
                <a:spcPts val="0"/>
              </a:spcBef>
              <a:spcAft>
                <a:spcPts val="0"/>
              </a:spcAft>
              <a:buNone/>
            </a:pPr>
            <a:r>
              <a:t/>
            </a:r>
            <a:endParaRPr/>
          </a:p>
        </p:txBody>
      </p:sp>
      <p:pic>
        <p:nvPicPr>
          <p:cNvPr id="619" name="Google Shape;619;p69"/>
          <p:cNvPicPr preferRelativeResize="0"/>
          <p:nvPr/>
        </p:nvPicPr>
        <p:blipFill>
          <a:blip r:embed="rId3">
            <a:alphaModFix/>
          </a:blip>
          <a:stretch>
            <a:fillRect/>
          </a:stretch>
        </p:blipFill>
        <p:spPr>
          <a:xfrm>
            <a:off x="7786627" y="48050"/>
            <a:ext cx="1357374" cy="1754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0"/>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a:t>Robert Livingston</a:t>
            </a:r>
            <a:endParaRPr/>
          </a:p>
        </p:txBody>
      </p:sp>
      <p:sp>
        <p:nvSpPr>
          <p:cNvPr id="625" name="Google Shape;625;p70"/>
          <p:cNvSpPr txBox="1"/>
          <p:nvPr>
            <p:ph idx="1" type="body"/>
          </p:nvPr>
        </p:nvSpPr>
        <p:spPr>
          <a:xfrm>
            <a:off x="916300" y="1388550"/>
            <a:ext cx="7311300" cy="23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Robert Livingston</a:t>
            </a:r>
            <a:endParaRPr/>
          </a:p>
          <a:p>
            <a:pPr indent="-342900" lvl="0" marL="457200" rtl="0" algn="l">
              <a:spcBef>
                <a:spcPts val="0"/>
              </a:spcBef>
              <a:spcAft>
                <a:spcPts val="0"/>
              </a:spcAft>
              <a:buSzPts val="1800"/>
              <a:buChar char="●"/>
            </a:pPr>
            <a:r>
              <a:rPr lang="en"/>
              <a:t>Born November 27, 1746</a:t>
            </a:r>
            <a:endParaRPr/>
          </a:p>
          <a:p>
            <a:pPr indent="-342900" lvl="0" marL="457200" rtl="0" algn="l">
              <a:spcBef>
                <a:spcPts val="0"/>
              </a:spcBef>
              <a:spcAft>
                <a:spcPts val="0"/>
              </a:spcAft>
              <a:buSzPts val="1800"/>
              <a:buChar char="●"/>
            </a:pPr>
            <a:r>
              <a:rPr lang="en"/>
              <a:t>Livingston was part of the five-man committee to draft the Declaration of Independence in 1776,</a:t>
            </a:r>
            <a:endParaRPr/>
          </a:p>
          <a:p>
            <a:pPr indent="-342900" lvl="0" marL="457200" rtl="0" algn="l">
              <a:spcBef>
                <a:spcPts val="0"/>
              </a:spcBef>
              <a:spcAft>
                <a:spcPts val="0"/>
              </a:spcAft>
              <a:buSzPts val="1800"/>
              <a:buChar char="●"/>
            </a:pPr>
            <a:r>
              <a:rPr lang="en"/>
              <a:t>He agreed to go with Jame Monroe to negotiate with </a:t>
            </a:r>
            <a:r>
              <a:rPr lang="en"/>
              <a:t>Napoleon</a:t>
            </a:r>
            <a:r>
              <a:rPr lang="en"/>
              <a:t> to purchase the Louisiana Territory. </a:t>
            </a:r>
            <a:endParaRPr/>
          </a:p>
          <a:p>
            <a:pPr indent="-342900" lvl="0" marL="457200" rtl="0" algn="l">
              <a:spcBef>
                <a:spcPts val="0"/>
              </a:spcBef>
              <a:spcAft>
                <a:spcPts val="0"/>
              </a:spcAft>
              <a:buSzPts val="1800"/>
              <a:buChar char="●"/>
            </a:pPr>
            <a:r>
              <a:rPr lang="en"/>
              <a:t>Afterwards, he was also the ambassador to France in 1801.</a:t>
            </a:r>
            <a:endParaRPr/>
          </a:p>
          <a:p>
            <a:pPr indent="0" lvl="0" marL="0" rtl="0" algn="l">
              <a:spcBef>
                <a:spcPts val="0"/>
              </a:spcBef>
              <a:spcAft>
                <a:spcPts val="0"/>
              </a:spcAft>
              <a:buNone/>
            </a:pPr>
            <a:r>
              <a:t/>
            </a:r>
            <a:endParaRPr/>
          </a:p>
        </p:txBody>
      </p:sp>
      <p:pic>
        <p:nvPicPr>
          <p:cNvPr id="626" name="Google Shape;626;p70"/>
          <p:cNvPicPr preferRelativeResize="0"/>
          <p:nvPr/>
        </p:nvPicPr>
        <p:blipFill>
          <a:blip r:embed="rId3">
            <a:alphaModFix/>
          </a:blip>
          <a:stretch>
            <a:fillRect/>
          </a:stretch>
        </p:blipFill>
        <p:spPr>
          <a:xfrm>
            <a:off x="8019329" y="0"/>
            <a:ext cx="1124675" cy="13885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1"/>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lang="en"/>
              <a:t>Napoleon Bonaparte</a:t>
            </a:r>
            <a:endParaRPr/>
          </a:p>
        </p:txBody>
      </p:sp>
      <p:sp>
        <p:nvSpPr>
          <p:cNvPr id="632" name="Google Shape;632;p71"/>
          <p:cNvSpPr txBox="1"/>
          <p:nvPr>
            <p:ph idx="1" type="body"/>
          </p:nvPr>
        </p:nvSpPr>
        <p:spPr>
          <a:xfrm>
            <a:off x="916300" y="1388550"/>
            <a:ext cx="7311300" cy="23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Napoleon Bonaparte </a:t>
            </a:r>
            <a:endParaRPr/>
          </a:p>
          <a:p>
            <a:pPr indent="-342900" lvl="0" marL="457200" rtl="0" algn="l">
              <a:spcBef>
                <a:spcPts val="0"/>
              </a:spcBef>
              <a:spcAft>
                <a:spcPts val="0"/>
              </a:spcAft>
              <a:buSzPts val="1800"/>
              <a:buChar char="●"/>
            </a:pPr>
            <a:r>
              <a:rPr lang="en"/>
              <a:t>Born August 15, 1769</a:t>
            </a:r>
            <a:endParaRPr/>
          </a:p>
          <a:p>
            <a:pPr indent="-342900" lvl="0" marL="457200" rtl="0" algn="l">
              <a:spcBef>
                <a:spcPts val="0"/>
              </a:spcBef>
              <a:spcAft>
                <a:spcPts val="0"/>
              </a:spcAft>
              <a:buSzPts val="1800"/>
              <a:buChar char="●"/>
            </a:pPr>
            <a:r>
              <a:rPr lang="en"/>
              <a:t>Napoleon was a French military officer who was trying to abolish a slave revolt in Haiti. As well as fighting a war with the British </a:t>
            </a:r>
            <a:endParaRPr/>
          </a:p>
          <a:p>
            <a:pPr indent="-342900" lvl="0" marL="457200" rtl="0" algn="l">
              <a:spcBef>
                <a:spcPts val="0"/>
              </a:spcBef>
              <a:spcAft>
                <a:spcPts val="0"/>
              </a:spcAft>
              <a:buSzPts val="1800"/>
              <a:buChar char="●"/>
            </a:pPr>
            <a:r>
              <a:rPr lang="en"/>
              <a:t>When the slaves were destroying his army he needing funding and negotiated a price to sell the </a:t>
            </a:r>
            <a:r>
              <a:rPr lang="en"/>
              <a:t>Louisiana</a:t>
            </a:r>
            <a:r>
              <a:rPr lang="en"/>
              <a:t> Territory</a:t>
            </a:r>
            <a:endParaRPr/>
          </a:p>
        </p:txBody>
      </p:sp>
      <p:pic>
        <p:nvPicPr>
          <p:cNvPr id="633" name="Google Shape;633;p71"/>
          <p:cNvPicPr preferRelativeResize="0"/>
          <p:nvPr/>
        </p:nvPicPr>
        <p:blipFill>
          <a:blip r:embed="rId3">
            <a:alphaModFix/>
          </a:blip>
          <a:stretch>
            <a:fillRect/>
          </a:stretch>
        </p:blipFill>
        <p:spPr>
          <a:xfrm>
            <a:off x="8201950" y="0"/>
            <a:ext cx="942051" cy="15104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2"/>
          <p:cNvSpPr txBox="1"/>
          <p:nvPr>
            <p:ph type="title"/>
          </p:nvPr>
        </p:nvSpPr>
        <p:spPr>
          <a:xfrm>
            <a:off x="0" y="518650"/>
            <a:ext cx="8117700" cy="5727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None/>
            </a:pPr>
            <a:r>
              <a:rPr lang="en"/>
              <a:t>James Monroe</a:t>
            </a:r>
            <a:endParaRPr/>
          </a:p>
        </p:txBody>
      </p:sp>
      <p:sp>
        <p:nvSpPr>
          <p:cNvPr id="639" name="Google Shape;639;p72"/>
          <p:cNvSpPr txBox="1"/>
          <p:nvPr>
            <p:ph idx="1" type="body"/>
          </p:nvPr>
        </p:nvSpPr>
        <p:spPr>
          <a:xfrm>
            <a:off x="0" y="1005850"/>
            <a:ext cx="7676400" cy="2720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James Monroe</a:t>
            </a:r>
            <a:endParaRPr sz="1600"/>
          </a:p>
          <a:p>
            <a:pPr indent="-330200" lvl="0" marL="457200" rtl="0" algn="l">
              <a:spcBef>
                <a:spcPts val="0"/>
              </a:spcBef>
              <a:spcAft>
                <a:spcPts val="0"/>
              </a:spcAft>
              <a:buSzPts val="1600"/>
              <a:buChar char="●"/>
            </a:pPr>
            <a:r>
              <a:rPr lang="en" sz="1600"/>
              <a:t>Born April 28, 1758</a:t>
            </a:r>
            <a:endParaRPr sz="1600"/>
          </a:p>
          <a:p>
            <a:pPr indent="-330200" lvl="0" marL="457200" rtl="0" algn="l">
              <a:spcBef>
                <a:spcPts val="0"/>
              </a:spcBef>
              <a:spcAft>
                <a:spcPts val="0"/>
              </a:spcAft>
              <a:buSzPts val="1600"/>
              <a:buChar char="●"/>
            </a:pPr>
            <a:r>
              <a:rPr lang="en" sz="1600"/>
              <a:t>5th President of the United States</a:t>
            </a:r>
            <a:endParaRPr sz="1600"/>
          </a:p>
          <a:p>
            <a:pPr indent="-330200" lvl="0" marL="457200" rtl="0" algn="l">
              <a:spcBef>
                <a:spcPts val="0"/>
              </a:spcBef>
              <a:spcAft>
                <a:spcPts val="0"/>
              </a:spcAft>
              <a:buSzPts val="1600"/>
              <a:buChar char="●"/>
            </a:pPr>
            <a:r>
              <a:rPr lang="en" sz="1600"/>
              <a:t>U.S. Ambassador to </a:t>
            </a:r>
            <a:r>
              <a:rPr lang="en" sz="1600"/>
              <a:t>France</a:t>
            </a:r>
            <a:r>
              <a:rPr lang="en" sz="1600"/>
              <a:t> and England</a:t>
            </a:r>
            <a:endParaRPr sz="1600"/>
          </a:p>
          <a:p>
            <a:pPr indent="-330200" lvl="0" marL="457200" rtl="0" algn="l">
              <a:spcBef>
                <a:spcPts val="0"/>
              </a:spcBef>
              <a:spcAft>
                <a:spcPts val="0"/>
              </a:spcAft>
              <a:buSzPts val="1600"/>
              <a:buChar char="●"/>
            </a:pPr>
            <a:r>
              <a:rPr lang="en" sz="1600"/>
              <a:t>Governor of Virginia, Senator of Virginia and Minister of Britain</a:t>
            </a:r>
            <a:endParaRPr sz="1600"/>
          </a:p>
          <a:p>
            <a:pPr indent="-330200" lvl="0" marL="457200" rtl="0" algn="l">
              <a:spcBef>
                <a:spcPts val="0"/>
              </a:spcBef>
              <a:spcAft>
                <a:spcPts val="0"/>
              </a:spcAft>
              <a:buSzPts val="1600"/>
              <a:buChar char="●"/>
            </a:pPr>
            <a:r>
              <a:rPr lang="en" sz="1600"/>
              <a:t>James Monroe in 1803 went on a mission with Robert Livingston to purchase the </a:t>
            </a:r>
            <a:r>
              <a:rPr lang="en" sz="1600"/>
              <a:t>Louisiana</a:t>
            </a:r>
            <a:r>
              <a:rPr lang="en" sz="1600"/>
              <a:t> Territory.</a:t>
            </a:r>
            <a:endParaRPr sz="1600"/>
          </a:p>
          <a:p>
            <a:pPr indent="-330200" lvl="0" marL="457200" rtl="0" algn="l">
              <a:spcBef>
                <a:spcPts val="0"/>
              </a:spcBef>
              <a:spcAft>
                <a:spcPts val="0"/>
              </a:spcAft>
              <a:buSzPts val="1600"/>
              <a:buChar char="●"/>
            </a:pPr>
            <a:r>
              <a:rPr lang="en" sz="1600"/>
              <a:t>Negotiations were well on there way and Monroe and Livingston </a:t>
            </a:r>
            <a:endParaRPr sz="1600"/>
          </a:p>
          <a:p>
            <a:pPr indent="0" lvl="0" marL="457200" rtl="0" algn="l">
              <a:spcBef>
                <a:spcPts val="0"/>
              </a:spcBef>
              <a:spcAft>
                <a:spcPts val="0"/>
              </a:spcAft>
              <a:buNone/>
            </a:pPr>
            <a:r>
              <a:rPr lang="en" sz="1600"/>
              <a:t>signed a treaty </a:t>
            </a:r>
            <a:r>
              <a:rPr lang="en" sz="1600"/>
              <a:t>and two</a:t>
            </a:r>
            <a:r>
              <a:rPr lang="en" sz="1600"/>
              <a:t> </a:t>
            </a:r>
            <a:r>
              <a:rPr lang="en" sz="1600"/>
              <a:t>conventions where France sold the Louisiana Territory to the U.S.</a:t>
            </a:r>
            <a:endParaRPr sz="1600"/>
          </a:p>
        </p:txBody>
      </p:sp>
      <p:pic>
        <p:nvPicPr>
          <p:cNvPr id="640" name="Google Shape;640;p72"/>
          <p:cNvPicPr preferRelativeResize="0"/>
          <p:nvPr/>
        </p:nvPicPr>
        <p:blipFill>
          <a:blip r:embed="rId3">
            <a:alphaModFix/>
          </a:blip>
          <a:stretch>
            <a:fillRect/>
          </a:stretch>
        </p:blipFill>
        <p:spPr>
          <a:xfrm>
            <a:off x="7676606" y="64100"/>
            <a:ext cx="1467402" cy="17667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3"/>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Video </a:t>
            </a:r>
            <a:endParaRPr/>
          </a:p>
        </p:txBody>
      </p:sp>
      <p:pic>
        <p:nvPicPr>
          <p:cNvPr descr="1762 - In the aftermath of the French and Indian War, France loses the Louisiana Territory to Spain. When Spain returns the land to France in an 1801 treaty, Americans worry about what the aggressive Napoleon Bonaparte might do with it.  In response, President Thomas Jefferson orders U.S. Minister Robert Livingston to negotiate the purchase of the strategic port of New Orleans from the French.  When France offers to sell the entire Louisiana Territory instead, Jefferson moves swiftly to close the deal.  On May 2, 1803, the United States signs a treaty with France, acquiring the Louisiana Territory for 15 million dollars.  The land deal doubles the size of the United States, adding 828 million square miles to its territory.  At a cost of less than three cents per acre, the Louisiana Purchase becomes one of Thomas Jefferson’s most notable achievements as President of the United States.&#10;&#10;Read by Estela Mercado - https://loom.ly/x-Ors2w&#10;&#10;Please feel free to reach out to us at oneminutehistoryinfo@gmail.com&#10;&#10;WEBSITE - https://loom.ly/zvsKXFM&#10;&#10;PATREON - https://loom.ly/Nv5PEYU&#10;&#10;FACEBOOK - https://loom.ly/M2Eb3pc&#10;&#10;INSTAGRAM - https://loom.ly/xXJpkPA&#10;&#10;TWITTER - https://loom.ly/cjMf6ZA" id="646" name="Google Shape;646;p73" title="Thomas Jefferson &amp; the Louisiana Purchase - One Minute History">
            <a:hlinkClick r:id="rId3"/>
          </p:cNvPr>
          <p:cNvPicPr preferRelativeResize="0"/>
          <p:nvPr/>
        </p:nvPicPr>
        <p:blipFill>
          <a:blip r:embed="rId4">
            <a:alphaModFix/>
          </a:blip>
          <a:stretch>
            <a:fillRect/>
          </a:stretch>
        </p:blipFill>
        <p:spPr>
          <a:xfrm>
            <a:off x="1563025" y="1267725"/>
            <a:ext cx="6066250" cy="236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4"/>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 Quiz </a:t>
            </a:r>
            <a:endParaRPr/>
          </a:p>
        </p:txBody>
      </p:sp>
      <p:sp>
        <p:nvSpPr>
          <p:cNvPr id="652" name="Google Shape;652;p74"/>
          <p:cNvSpPr txBox="1"/>
          <p:nvPr>
            <p:ph idx="1" type="body"/>
          </p:nvPr>
        </p:nvSpPr>
        <p:spPr>
          <a:xfrm>
            <a:off x="0" y="1177600"/>
            <a:ext cx="9144000" cy="405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 How much did the </a:t>
            </a:r>
            <a:r>
              <a:rPr lang="en"/>
              <a:t>Louisiana</a:t>
            </a:r>
            <a:r>
              <a:rPr lang="en"/>
              <a:t> Purchase cost?</a:t>
            </a:r>
            <a:endParaRPr/>
          </a:p>
          <a:p>
            <a:pPr indent="0" lvl="0" marL="0" rtl="0" algn="l">
              <a:spcBef>
                <a:spcPts val="0"/>
              </a:spcBef>
              <a:spcAft>
                <a:spcPts val="0"/>
              </a:spcAft>
              <a:buNone/>
            </a:pPr>
            <a:r>
              <a:rPr lang="en"/>
              <a:t>            a.       15 million      b.    340 million   c.  11,250,000 million   d.  3,750,000 million</a:t>
            </a:r>
            <a:endParaRPr/>
          </a:p>
          <a:p>
            <a:pPr indent="-342900" lvl="0" marL="457200" rtl="0" algn="l">
              <a:spcBef>
                <a:spcPts val="0"/>
              </a:spcBef>
              <a:spcAft>
                <a:spcPts val="0"/>
              </a:spcAft>
              <a:buSzPts val="1800"/>
              <a:buAutoNum type="arabicPeriod"/>
            </a:pPr>
            <a:r>
              <a:rPr lang="en"/>
              <a:t>What were the results of the Louisiana Purchase?     </a:t>
            </a:r>
            <a:endParaRPr/>
          </a:p>
          <a:p>
            <a:pPr indent="-342900" lvl="0" marL="457200" rtl="0" algn="l">
              <a:spcBef>
                <a:spcPts val="0"/>
              </a:spcBef>
              <a:spcAft>
                <a:spcPts val="0"/>
              </a:spcAft>
              <a:buSzPts val="1800"/>
              <a:buAutoNum type="alphaLcPeriod"/>
            </a:pPr>
            <a:r>
              <a:rPr lang="en"/>
              <a:t>Are debt increased   b.  The nation doubled in size  C.  Rhys did a presentation also on this     D. All of the above</a:t>
            </a:r>
            <a:endParaRPr/>
          </a:p>
          <a:p>
            <a:pPr indent="0" lvl="0" marL="0" rtl="0" algn="l">
              <a:spcBef>
                <a:spcPts val="0"/>
              </a:spcBef>
              <a:spcAft>
                <a:spcPts val="0"/>
              </a:spcAft>
              <a:buNone/>
            </a:pPr>
            <a:r>
              <a:rPr lang="en"/>
              <a:t> 3. Who were the people that went over to negotiate with Napoleon for the purchase of the Louisiana Territory?    A. Milin and Rowland B. Matthew and Mr. C    C.  Jefferson and Napoleon D. James Monroe and Robert Livingston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53" name="Google Shape;653;p74"/>
          <p:cNvPicPr preferRelativeResize="0"/>
          <p:nvPr/>
        </p:nvPicPr>
        <p:blipFill>
          <a:blip r:embed="rId3">
            <a:alphaModFix/>
          </a:blip>
          <a:stretch>
            <a:fillRect/>
          </a:stretch>
        </p:blipFill>
        <p:spPr>
          <a:xfrm>
            <a:off x="6470575" y="119312"/>
            <a:ext cx="2533126" cy="1414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5"/>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thought this was over wrong</a:t>
            </a:r>
            <a:endParaRPr/>
          </a:p>
        </p:txBody>
      </p:sp>
      <p:sp>
        <p:nvSpPr>
          <p:cNvPr id="659" name="Google Shape;659;p75"/>
          <p:cNvSpPr txBox="1"/>
          <p:nvPr>
            <p:ph idx="1" type="body"/>
          </p:nvPr>
        </p:nvSpPr>
        <p:spPr>
          <a:xfrm>
            <a:off x="105950" y="1224675"/>
            <a:ext cx="7311300" cy="23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What was </a:t>
            </a:r>
            <a:r>
              <a:rPr lang="en"/>
              <a:t>Napoleon's</a:t>
            </a:r>
            <a:r>
              <a:rPr lang="en"/>
              <a:t> last name? </a:t>
            </a:r>
            <a:endParaRPr/>
          </a:p>
          <a:p>
            <a:pPr indent="-342900" lvl="0" marL="457200" rtl="0" algn="l">
              <a:spcBef>
                <a:spcPts val="0"/>
              </a:spcBef>
              <a:spcAft>
                <a:spcPts val="0"/>
              </a:spcAft>
              <a:buClr>
                <a:srgbClr val="5D3D1D"/>
              </a:buClr>
              <a:buSzPts val="1800"/>
              <a:buAutoNum type="alphaLcPeriod"/>
            </a:pPr>
            <a:r>
              <a:rPr lang="en">
                <a:solidFill>
                  <a:srgbClr val="5D3D1D"/>
                </a:solidFill>
              </a:rPr>
              <a:t>Dynamite  b. </a:t>
            </a:r>
            <a:r>
              <a:rPr lang="en">
                <a:solidFill>
                  <a:srgbClr val="5D3D1D"/>
                </a:solidFill>
                <a:latin typeface="Livvic"/>
                <a:ea typeface="Livvic"/>
                <a:cs typeface="Livvic"/>
                <a:sym typeface="Livvic"/>
              </a:rPr>
              <a:t>Bonaparte C. Livingston  D. Lewis</a:t>
            </a:r>
            <a:endParaRPr>
              <a:solidFill>
                <a:srgbClr val="5D3D1D"/>
              </a:solidFill>
              <a:latin typeface="Livvic"/>
              <a:ea typeface="Livvic"/>
              <a:cs typeface="Livvic"/>
              <a:sym typeface="Livvic"/>
            </a:endParaRPr>
          </a:p>
          <a:p>
            <a:pPr indent="0" lvl="0" marL="0" rtl="0" algn="l">
              <a:spcBef>
                <a:spcPts val="0"/>
              </a:spcBef>
              <a:spcAft>
                <a:spcPts val="0"/>
              </a:spcAft>
              <a:buNone/>
            </a:pPr>
            <a:r>
              <a:rPr lang="en">
                <a:solidFill>
                  <a:srgbClr val="5D3D1D"/>
                </a:solidFill>
                <a:latin typeface="Livvic"/>
                <a:ea typeface="Livvic"/>
                <a:cs typeface="Livvic"/>
                <a:sym typeface="Livvic"/>
              </a:rPr>
              <a:t>5. What two pieces of land does Thomas Jefferson tell </a:t>
            </a:r>
            <a:r>
              <a:rPr lang="en">
                <a:solidFill>
                  <a:srgbClr val="5D3D1D"/>
                </a:solidFill>
              </a:rPr>
              <a:t>James Monroe and Robert Livingston</a:t>
            </a:r>
            <a:r>
              <a:rPr lang="en">
                <a:solidFill>
                  <a:srgbClr val="5D3D1D"/>
                </a:solidFill>
                <a:latin typeface="Livvic"/>
                <a:ea typeface="Livvic"/>
                <a:cs typeface="Livvic"/>
                <a:sym typeface="Livvic"/>
              </a:rPr>
              <a:t> to negotiate with Napoleon?</a:t>
            </a:r>
            <a:endParaRPr>
              <a:solidFill>
                <a:srgbClr val="5D3D1D"/>
              </a:solidFill>
              <a:latin typeface="Livvic"/>
              <a:ea typeface="Livvic"/>
              <a:cs typeface="Livvic"/>
              <a:sym typeface="Livvic"/>
            </a:endParaRPr>
          </a:p>
          <a:p>
            <a:pPr indent="-342900" lvl="0" marL="457200" rtl="0" algn="l">
              <a:spcBef>
                <a:spcPts val="0"/>
              </a:spcBef>
              <a:spcAft>
                <a:spcPts val="0"/>
              </a:spcAft>
              <a:buClr>
                <a:srgbClr val="5D3D1D"/>
              </a:buClr>
              <a:buSzPts val="1800"/>
              <a:buFont typeface="Livvic"/>
              <a:buAutoNum type="alphaLcPeriod"/>
            </a:pPr>
            <a:r>
              <a:rPr lang="en">
                <a:solidFill>
                  <a:srgbClr val="5D3D1D"/>
                </a:solidFill>
                <a:latin typeface="Livvic"/>
                <a:ea typeface="Livvic"/>
                <a:cs typeface="Livvic"/>
                <a:sym typeface="Livvic"/>
              </a:rPr>
              <a:t>Massachusetts and Chicago  b. West Florida   c. b and d    d. New Orleans Port</a:t>
            </a:r>
            <a:endParaRPr>
              <a:solidFill>
                <a:srgbClr val="5D3D1D"/>
              </a:solidFill>
              <a:latin typeface="Livvic"/>
              <a:ea typeface="Livvic"/>
              <a:cs typeface="Livvic"/>
              <a:sym typeface="Livvic"/>
            </a:endParaRPr>
          </a:p>
          <a:p>
            <a:pPr indent="0" lvl="0" marL="0" rtl="0" algn="l">
              <a:spcBef>
                <a:spcPts val="0"/>
              </a:spcBef>
              <a:spcAft>
                <a:spcPts val="0"/>
              </a:spcAft>
              <a:buNone/>
            </a:pPr>
            <a:r>
              <a:rPr lang="en">
                <a:solidFill>
                  <a:srgbClr val="5D3D1D"/>
                </a:solidFill>
                <a:latin typeface="Livvic"/>
                <a:ea typeface="Livvic"/>
                <a:cs typeface="Livvic"/>
                <a:sym typeface="Livvic"/>
              </a:rPr>
              <a:t>6. Who were all the important people in the Louisiana Purchase?</a:t>
            </a:r>
            <a:endParaRPr>
              <a:solidFill>
                <a:srgbClr val="5D3D1D"/>
              </a:solidFill>
              <a:latin typeface="Livvic"/>
              <a:ea typeface="Livvic"/>
              <a:cs typeface="Livvic"/>
              <a:sym typeface="Livvic"/>
            </a:endParaRPr>
          </a:p>
          <a:p>
            <a:pPr indent="0" lvl="0" marL="0" rtl="0" algn="l">
              <a:spcBef>
                <a:spcPts val="0"/>
              </a:spcBef>
              <a:spcAft>
                <a:spcPts val="0"/>
              </a:spcAft>
              <a:buNone/>
            </a:pPr>
            <a:r>
              <a:rPr lang="en">
                <a:solidFill>
                  <a:srgbClr val="5D3D1D"/>
                </a:solidFill>
                <a:latin typeface="Livvic"/>
                <a:ea typeface="Livvic"/>
                <a:cs typeface="Livvic"/>
                <a:sym typeface="Livvic"/>
              </a:rPr>
              <a:t>7. How many acres of land did the Louisiana Purchase consist of?</a:t>
            </a:r>
            <a:endParaRPr>
              <a:solidFill>
                <a:srgbClr val="5D3D1D"/>
              </a:solidFill>
              <a:latin typeface="Livvic"/>
              <a:ea typeface="Livvic"/>
              <a:cs typeface="Livvic"/>
              <a:sym typeface="Livvic"/>
            </a:endParaRPr>
          </a:p>
        </p:txBody>
      </p:sp>
      <p:pic>
        <p:nvPicPr>
          <p:cNvPr id="660" name="Google Shape;660;p75"/>
          <p:cNvPicPr preferRelativeResize="0"/>
          <p:nvPr/>
        </p:nvPicPr>
        <p:blipFill>
          <a:blip r:embed="rId3">
            <a:alphaModFix/>
          </a:blip>
          <a:stretch>
            <a:fillRect/>
          </a:stretch>
        </p:blipFill>
        <p:spPr>
          <a:xfrm>
            <a:off x="6126600" y="0"/>
            <a:ext cx="3017400" cy="1840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6"/>
          <p:cNvSpPr txBox="1"/>
          <p:nvPr>
            <p:ph type="title"/>
          </p:nvPr>
        </p:nvSpPr>
        <p:spPr>
          <a:xfrm>
            <a:off x="0" y="639725"/>
            <a:ext cx="10011300" cy="30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t>        </a:t>
            </a:r>
            <a:r>
              <a:rPr lang="en" sz="9600"/>
              <a:t>Questions?</a:t>
            </a:r>
            <a:endParaRPr sz="9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8"/>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Cited</a:t>
            </a:r>
            <a:endParaRPr/>
          </a:p>
        </p:txBody>
      </p:sp>
      <p:sp>
        <p:nvSpPr>
          <p:cNvPr id="675" name="Google Shape;675;p78"/>
          <p:cNvSpPr txBox="1"/>
          <p:nvPr>
            <p:ph idx="1" type="body"/>
          </p:nvPr>
        </p:nvSpPr>
        <p:spPr>
          <a:xfrm>
            <a:off x="2498350" y="169100"/>
            <a:ext cx="6552600" cy="5143500"/>
          </a:xfrm>
          <a:prstGeom prst="rect">
            <a:avLst/>
          </a:prstGeom>
        </p:spPr>
        <p:txBody>
          <a:bodyPr anchorCtr="0" anchor="t" bIns="91425" lIns="91425" spcFirstLastPara="1" rIns="91425" wrap="square" tIns="91425">
            <a:noAutofit/>
          </a:bodyPr>
          <a:lstStyle/>
          <a:p>
            <a:pPr indent="-266700" lvl="0" marL="457200" rtl="0" algn="l">
              <a:spcBef>
                <a:spcPts val="0"/>
              </a:spcBef>
              <a:spcAft>
                <a:spcPts val="0"/>
              </a:spcAft>
              <a:buClr>
                <a:schemeClr val="accent5"/>
              </a:buClr>
              <a:buSzPts val="600"/>
              <a:buFont typeface="Times New Roman"/>
              <a:buChar char="●"/>
            </a:pPr>
            <a:r>
              <a:rPr lang="en" sz="600" u="sng">
                <a:solidFill>
                  <a:schemeClr val="accent5"/>
                </a:solidFill>
                <a:latin typeface="Times New Roman"/>
                <a:ea typeface="Times New Roman"/>
                <a:cs typeface="Times New Roman"/>
                <a:sym typeface="Times New Roman"/>
              </a:rPr>
              <a:t>Google Image from Background </a:t>
            </a:r>
            <a:endParaRPr sz="600" u="sng">
              <a:solidFill>
                <a:schemeClr val="accent5"/>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“Thomas Jefferson &amp; the Louisiana Purchase - One Minute History:</a:t>
            </a:r>
            <a:r>
              <a:rPr i="1" lang="en" sz="600">
                <a:solidFill>
                  <a:srgbClr val="000000"/>
                </a:solidFill>
                <a:latin typeface="Times New Roman"/>
                <a:ea typeface="Times New Roman"/>
                <a:cs typeface="Times New Roman"/>
                <a:sym typeface="Times New Roman"/>
              </a:rPr>
              <a:t> Youtube”</a:t>
            </a:r>
            <a:endParaRPr i="1"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u="sng">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https://www.youtube.com/watch?v=ODoq9rBOKQU</a:t>
            </a:r>
            <a:r>
              <a:rPr lang="en" sz="600">
                <a:solidFill>
                  <a:srgbClr val="000000"/>
                </a:solidFill>
                <a:latin typeface="Times New Roman"/>
                <a:ea typeface="Times New Roman"/>
                <a:cs typeface="Times New Roman"/>
                <a:sym typeface="Times New Roman"/>
              </a:rPr>
              <a:t> Published: January 26, 2022 Accessed: January 22, 2024 Author: Estela Mercado</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“Important people in the Louisiana Purchase. By Hannah Kuchenbrod on Prezi Next: </a:t>
            </a:r>
            <a:r>
              <a:rPr i="1" lang="en" sz="600">
                <a:solidFill>
                  <a:srgbClr val="000000"/>
                </a:solidFill>
                <a:latin typeface="Times New Roman"/>
                <a:ea typeface="Times New Roman"/>
                <a:cs typeface="Times New Roman"/>
                <a:sym typeface="Times New Roman"/>
              </a:rPr>
              <a:t>Prezi” </a:t>
            </a:r>
            <a:r>
              <a:rPr lang="en" sz="600" u="sng">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https://prezi.com/aftmon0hsint/important-people-in-the-louisiana-purchase/</a:t>
            </a:r>
            <a:r>
              <a:rPr lang="en" sz="600">
                <a:solidFill>
                  <a:srgbClr val="000000"/>
                </a:solidFill>
                <a:latin typeface="Times New Roman"/>
                <a:ea typeface="Times New Roman"/>
                <a:cs typeface="Times New Roman"/>
                <a:sym typeface="Times New Roman"/>
              </a:rPr>
              <a:t> Accessed: January 31, 2024 Author: Hannah Kuchenbrod</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“Jefferson Buys Louisiana Territory, and the Nation Moves Westward: </a:t>
            </a:r>
            <a:r>
              <a:rPr i="1" lang="en" sz="600">
                <a:solidFill>
                  <a:srgbClr val="000000"/>
                </a:solidFill>
                <a:latin typeface="Times New Roman"/>
                <a:ea typeface="Times New Roman"/>
                <a:cs typeface="Times New Roman"/>
                <a:sym typeface="Times New Roman"/>
              </a:rPr>
              <a:t>National Archives |” </a:t>
            </a:r>
            <a:r>
              <a:rPr lang="en" sz="600" u="sng">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https://www.archives.gov/publications/prologue/2003/spring/louisiana-purchase.html</a:t>
            </a:r>
            <a:r>
              <a:rPr lang="en" sz="600">
                <a:solidFill>
                  <a:srgbClr val="000000"/>
                </a:solidFill>
                <a:latin typeface="Times New Roman"/>
                <a:ea typeface="Times New Roman"/>
                <a:cs typeface="Times New Roman"/>
                <a:sym typeface="Times New Roman"/>
              </a:rPr>
              <a:t> Published: November 18, 2022 Accessed: January 31, 2024 Author: Wayne T De Cesar, Susan Page, and Richard Schneider Wikipedia Contributors. </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“Louisiana Purchase.” </a:t>
            </a:r>
            <a:r>
              <a:rPr i="1" lang="en" sz="600">
                <a:solidFill>
                  <a:srgbClr val="000000"/>
                </a:solidFill>
                <a:latin typeface="Times New Roman"/>
                <a:ea typeface="Times New Roman"/>
                <a:cs typeface="Times New Roman"/>
                <a:sym typeface="Times New Roman"/>
              </a:rPr>
              <a:t>Wikipedia</a:t>
            </a:r>
            <a:r>
              <a:rPr lang="en" sz="600">
                <a:solidFill>
                  <a:srgbClr val="000000"/>
                </a:solidFill>
                <a:latin typeface="Times New Roman"/>
                <a:ea typeface="Times New Roman"/>
                <a:cs typeface="Times New Roman"/>
                <a:sym typeface="Times New Roman"/>
              </a:rPr>
              <a:t>, Wikimedia Foundation, 26 Jan. 2019, en.wikipedia.org/wiki/Louisiana_Purchase. Accessed: February 1, 2024</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“Milestones: 1801–1829 - Office of the Historian: </a:t>
            </a:r>
            <a:r>
              <a:rPr i="1" lang="en" sz="600">
                <a:solidFill>
                  <a:srgbClr val="000000"/>
                </a:solidFill>
                <a:latin typeface="Times New Roman"/>
                <a:ea typeface="Times New Roman"/>
                <a:cs typeface="Times New Roman"/>
                <a:sym typeface="Times New Roman"/>
              </a:rPr>
              <a:t>Milestones: 1801–1829 - Office of the Historian” </a:t>
            </a:r>
            <a:r>
              <a:rPr lang="en" sz="600">
                <a:solidFill>
                  <a:srgbClr val="1155CC"/>
                </a:solidFill>
                <a:uFill>
                  <a:noFill/>
                </a:uFill>
                <a:latin typeface="Times New Roman"/>
                <a:ea typeface="Times New Roman"/>
                <a:cs typeface="Times New Roman"/>
                <a:sym typeface="Times New Roman"/>
                <a:hlinkClick r:id="rId6">
                  <a:extLst>
                    <a:ext uri="{A12FA001-AC4F-418D-AE19-62706E023703}">
                      <ahyp:hlinkClr val="tx"/>
                    </a:ext>
                  </a:extLst>
                </a:hlinkClick>
              </a:rPr>
              <a:t>https://history.state.gov/milestones/1801-1829/louisiana-purchase</a:t>
            </a:r>
            <a:r>
              <a:rPr lang="en" sz="600">
                <a:solidFill>
                  <a:srgbClr val="5F6368"/>
                </a:solidFill>
                <a:latin typeface="Times New Roman"/>
                <a:ea typeface="Times New Roman"/>
                <a:cs typeface="Times New Roman"/>
                <a:sym typeface="Times New Roman"/>
              </a:rPr>
              <a:t> </a:t>
            </a:r>
            <a:r>
              <a:rPr lang="en" sz="600">
                <a:solidFill>
                  <a:srgbClr val="000000"/>
                </a:solidFill>
                <a:latin typeface="Times New Roman"/>
                <a:ea typeface="Times New Roman"/>
                <a:cs typeface="Times New Roman"/>
                <a:sym typeface="Times New Roman"/>
              </a:rPr>
              <a:t>Accessed: February 1, 2024</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“Secretary of the Treasury - Friendship Hill National Historic Site (U.S): </a:t>
            </a:r>
            <a:r>
              <a:rPr i="1" lang="en" sz="600">
                <a:solidFill>
                  <a:srgbClr val="000000"/>
                </a:solidFill>
                <a:latin typeface="Times New Roman"/>
                <a:ea typeface="Times New Roman"/>
                <a:cs typeface="Times New Roman"/>
                <a:sym typeface="Times New Roman"/>
              </a:rPr>
              <a:t>National Park Service” </a:t>
            </a:r>
            <a:r>
              <a:rPr lang="en" sz="600">
                <a:solidFill>
                  <a:srgbClr val="1155CC"/>
                </a:solidFill>
                <a:uFill>
                  <a:noFill/>
                </a:uFill>
                <a:latin typeface="Times New Roman"/>
                <a:ea typeface="Times New Roman"/>
                <a:cs typeface="Times New Roman"/>
                <a:sym typeface="Times New Roman"/>
                <a:hlinkClick r:id="rId7">
                  <a:extLst>
                    <a:ext uri="{A12FA001-AC4F-418D-AE19-62706E023703}">
                      <ahyp:hlinkClr val="tx"/>
                    </a:ext>
                  </a:extLst>
                </a:hlinkClick>
              </a:rPr>
              <a:t>https://www.nps.gov/frhi/learn/historyculture/secretaryofthetreasury.htm</a:t>
            </a:r>
            <a:r>
              <a:rPr lang="en" sz="600">
                <a:solidFill>
                  <a:srgbClr val="5F6368"/>
                </a:solidFill>
                <a:latin typeface="Times New Roman"/>
                <a:ea typeface="Times New Roman"/>
                <a:cs typeface="Times New Roman"/>
                <a:sym typeface="Times New Roman"/>
              </a:rPr>
              <a:t> </a:t>
            </a:r>
            <a:r>
              <a:rPr lang="en" sz="600">
                <a:solidFill>
                  <a:srgbClr val="000000"/>
                </a:solidFill>
                <a:latin typeface="Times New Roman"/>
                <a:ea typeface="Times New Roman"/>
                <a:cs typeface="Times New Roman"/>
                <a:sym typeface="Times New Roman"/>
              </a:rPr>
              <a:t>Published: October 25, 2021 Accessed: February 1, 2024</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“Jefferson and the Louisiana Purchase: </a:t>
            </a:r>
            <a:r>
              <a:rPr i="1" lang="en" sz="600">
                <a:solidFill>
                  <a:srgbClr val="000000"/>
                </a:solidFill>
                <a:latin typeface="Times New Roman"/>
                <a:ea typeface="Times New Roman"/>
                <a:cs typeface="Times New Roman"/>
                <a:sym typeface="Times New Roman"/>
              </a:rPr>
              <a:t>Thomas Jefferson's Monticello” </a:t>
            </a:r>
            <a:r>
              <a:rPr lang="en" sz="600">
                <a:solidFill>
                  <a:srgbClr val="1155CC"/>
                </a:solidFill>
                <a:uFill>
                  <a:noFill/>
                </a:uFill>
                <a:latin typeface="Times New Roman"/>
                <a:ea typeface="Times New Roman"/>
                <a:cs typeface="Times New Roman"/>
                <a:sym typeface="Times New Roman"/>
                <a:hlinkClick r:id="rId8">
                  <a:extLst>
                    <a:ext uri="{A12FA001-AC4F-418D-AE19-62706E023703}">
                      <ahyp:hlinkClr val="tx"/>
                    </a:ext>
                  </a:extLst>
                </a:hlinkClick>
              </a:rPr>
              <a:t>https://www.monticello.org/thomas-jefferson/louisiana-lewis-clark/the-louisiana-purchase/</a:t>
            </a:r>
            <a:r>
              <a:rPr lang="en" sz="600">
                <a:solidFill>
                  <a:srgbClr val="000000"/>
                </a:solidFill>
                <a:latin typeface="Times New Roman"/>
                <a:ea typeface="Times New Roman"/>
                <a:cs typeface="Times New Roman"/>
                <a:sym typeface="Times New Roman"/>
              </a:rPr>
              <a:t> Accessed: February 1, 2024 Author: Paul Delaroche</a:t>
            </a:r>
            <a:endParaRPr sz="600">
              <a:solidFill>
                <a:srgbClr val="D93025"/>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i="1" lang="en" sz="600">
                <a:solidFill>
                  <a:srgbClr val="000000"/>
                </a:solidFill>
                <a:latin typeface="Times New Roman"/>
                <a:ea typeface="Times New Roman"/>
                <a:cs typeface="Times New Roman"/>
                <a:sym typeface="Times New Roman"/>
              </a:rPr>
              <a:t>“Louisiana Purchase - Definition, Facts &amp; Importance | HISTORY”</a:t>
            </a:r>
            <a:endParaRPr i="1"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a:solidFill>
                  <a:srgbClr val="1155CC"/>
                </a:solidFill>
                <a:uFill>
                  <a:noFill/>
                </a:uFill>
                <a:latin typeface="Times New Roman"/>
                <a:ea typeface="Times New Roman"/>
                <a:cs typeface="Times New Roman"/>
                <a:sym typeface="Times New Roman"/>
                <a:hlinkClick r:id="rId9">
                  <a:extLst>
                    <a:ext uri="{A12FA001-AC4F-418D-AE19-62706E023703}">
                      <ahyp:hlinkClr val="tx"/>
                    </a:ext>
                  </a:extLst>
                </a:hlinkClick>
              </a:rPr>
              <a:t>https://www.history.com/topics/19th-century/louisiana-purchase</a:t>
            </a:r>
            <a:r>
              <a:rPr lang="en" sz="600">
                <a:solidFill>
                  <a:srgbClr val="000000"/>
                </a:solidFill>
                <a:latin typeface="Times New Roman"/>
                <a:ea typeface="Times New Roman"/>
                <a:cs typeface="Times New Roman"/>
                <a:sym typeface="Times New Roman"/>
              </a:rPr>
              <a:t> Published: December 2, 2009 Accessed: February 1, 2024</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“U.S. Senate: The Senate Approves for Ratification the Louisiana Purchase Treaty: </a:t>
            </a:r>
            <a:r>
              <a:rPr i="1" lang="en" sz="600">
                <a:solidFill>
                  <a:srgbClr val="000000"/>
                </a:solidFill>
                <a:latin typeface="Times New Roman"/>
                <a:ea typeface="Times New Roman"/>
                <a:cs typeface="Times New Roman"/>
                <a:sym typeface="Times New Roman"/>
              </a:rPr>
              <a:t>Senate.gov”</a:t>
            </a:r>
            <a:r>
              <a:rPr lang="en" sz="600">
                <a:solidFill>
                  <a:srgbClr val="1155CC"/>
                </a:solidFill>
                <a:uFill>
                  <a:noFill/>
                </a:uFill>
                <a:latin typeface="Times New Roman"/>
                <a:ea typeface="Times New Roman"/>
                <a:cs typeface="Times New Roman"/>
                <a:sym typeface="Times New Roman"/>
                <a:hlinkClick r:id="rId10">
                  <a:extLst>
                    <a:ext uri="{A12FA001-AC4F-418D-AE19-62706E023703}">
                      <ahyp:hlinkClr val="tx"/>
                    </a:ext>
                  </a:extLst>
                </a:hlinkClick>
              </a:rPr>
              <a:t>https://www.senate.gov/about/powers-procedures/treaties/senate-approves-louisiana-purchase-treaty.htm</a:t>
            </a:r>
            <a:r>
              <a:rPr lang="en" sz="600">
                <a:solidFill>
                  <a:srgbClr val="000000"/>
                </a:solidFill>
                <a:latin typeface="Times New Roman"/>
                <a:ea typeface="Times New Roman"/>
                <a:cs typeface="Times New Roman"/>
                <a:sym typeface="Times New Roman"/>
              </a:rPr>
              <a:t> Accessed: February 1, 2024</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“Louisiana Purchase Description and Map: </a:t>
            </a:r>
            <a:r>
              <a:rPr i="1" lang="en" sz="600">
                <a:solidFill>
                  <a:srgbClr val="000000"/>
                </a:solidFill>
                <a:latin typeface="Times New Roman"/>
                <a:ea typeface="Times New Roman"/>
                <a:cs typeface="Times New Roman"/>
                <a:sym typeface="Times New Roman"/>
              </a:rPr>
              <a:t>Mr. Nussbaum”</a:t>
            </a:r>
            <a:r>
              <a:rPr lang="en" sz="600">
                <a:solidFill>
                  <a:srgbClr val="1155CC"/>
                </a:solidFill>
                <a:uFill>
                  <a:noFill/>
                </a:uFill>
                <a:latin typeface="Times New Roman"/>
                <a:ea typeface="Times New Roman"/>
                <a:cs typeface="Times New Roman"/>
                <a:sym typeface="Times New Roman"/>
                <a:hlinkClick r:id="rId11">
                  <a:extLst>
                    <a:ext uri="{A12FA001-AC4F-418D-AE19-62706E023703}">
                      <ahyp:hlinkClr val="tx"/>
                    </a:ext>
                  </a:extLst>
                </a:hlinkClick>
              </a:rPr>
              <a:t>https://mrnussbaum.com/louisiana-purchase-description-and-map</a:t>
            </a:r>
            <a:r>
              <a:rPr lang="en" sz="600">
                <a:solidFill>
                  <a:srgbClr val="000000"/>
                </a:solidFill>
                <a:latin typeface="Times New Roman"/>
                <a:ea typeface="Times New Roman"/>
                <a:cs typeface="Times New Roman"/>
                <a:sym typeface="Times New Roman"/>
              </a:rPr>
              <a:t> Accessed:February 1, 2024</a:t>
            </a:r>
            <a:endParaRPr sz="6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6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“Louisiana Purchase, 1803. Florida Purchase, 1819:</a:t>
            </a:r>
            <a:r>
              <a:rPr i="1" lang="en" sz="600">
                <a:solidFill>
                  <a:srgbClr val="000000"/>
                </a:solidFill>
                <a:latin typeface="Times New Roman"/>
                <a:ea typeface="Times New Roman"/>
                <a:cs typeface="Times New Roman"/>
                <a:sym typeface="Times New Roman"/>
              </a:rPr>
              <a:t> Library of Congress”</a:t>
            </a:r>
            <a:endParaRPr i="1"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a:solidFill>
                  <a:srgbClr val="1155CC"/>
                </a:solidFill>
                <a:uFill>
                  <a:noFill/>
                </a:uFill>
                <a:latin typeface="Times New Roman"/>
                <a:ea typeface="Times New Roman"/>
                <a:cs typeface="Times New Roman"/>
                <a:sym typeface="Times New Roman"/>
                <a:hlinkClick r:id="rId12">
                  <a:extLst>
                    <a:ext uri="{A12FA001-AC4F-418D-AE19-62706E023703}">
                      <ahyp:hlinkClr val="tx"/>
                    </a:ext>
                  </a:extLst>
                </a:hlinkClick>
              </a:rPr>
              <a:t>https://www.loc.gov/resource/g3701sm.gct00482/?sp=21</a:t>
            </a:r>
            <a:r>
              <a:rPr lang="en" sz="600">
                <a:solidFill>
                  <a:srgbClr val="000000"/>
                </a:solidFill>
                <a:latin typeface="Times New Roman"/>
                <a:ea typeface="Times New Roman"/>
                <a:cs typeface="Times New Roman"/>
                <a:sym typeface="Times New Roman"/>
              </a:rPr>
              <a:t> Accessed: February 1, 2024</a:t>
            </a:r>
            <a:endParaRPr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a:solidFill>
                  <a:srgbClr val="000000"/>
                </a:solidFill>
                <a:latin typeface="Times New Roman"/>
                <a:ea typeface="Times New Roman"/>
                <a:cs typeface="Times New Roman"/>
                <a:sym typeface="Times New Roman"/>
              </a:rPr>
              <a:t>Author: EWA Rowles</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“Treaty of Oregon: </a:t>
            </a:r>
            <a:r>
              <a:rPr i="1" lang="en" sz="600">
                <a:solidFill>
                  <a:srgbClr val="000000"/>
                </a:solidFill>
                <a:latin typeface="Times New Roman"/>
                <a:ea typeface="Times New Roman"/>
                <a:cs typeface="Times New Roman"/>
                <a:sym typeface="Times New Roman"/>
              </a:rPr>
              <a:t>Northwest Power and Conservation Council”</a:t>
            </a:r>
            <a:endParaRPr i="1"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u="sng">
                <a:solidFill>
                  <a:srgbClr val="1155CC"/>
                </a:solidFill>
                <a:latin typeface="Times New Roman"/>
                <a:ea typeface="Times New Roman"/>
                <a:cs typeface="Times New Roman"/>
                <a:sym typeface="Times New Roman"/>
                <a:hlinkClick r:id="rId13">
                  <a:extLst>
                    <a:ext uri="{A12FA001-AC4F-418D-AE19-62706E023703}">
                      <ahyp:hlinkClr val="tx"/>
                    </a:ext>
                  </a:extLst>
                </a:hlinkClick>
              </a:rPr>
              <a:t>https://www.nwcouncil.org/reports/columbia-river-history/treatyoforegon/</a:t>
            </a:r>
            <a:r>
              <a:rPr lang="en" sz="600">
                <a:solidFill>
                  <a:srgbClr val="000000"/>
                </a:solidFill>
                <a:latin typeface="Times New Roman"/>
                <a:ea typeface="Times New Roman"/>
                <a:cs typeface="Times New Roman"/>
                <a:sym typeface="Times New Roman"/>
              </a:rPr>
              <a:t> Accessed: February 1, 2024</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“Milestones: 1830–1860 - Office of the Historian: Milestones: </a:t>
            </a:r>
            <a:r>
              <a:rPr i="1" lang="en" sz="600">
                <a:solidFill>
                  <a:srgbClr val="000000"/>
                </a:solidFill>
                <a:latin typeface="Times New Roman"/>
                <a:ea typeface="Times New Roman"/>
                <a:cs typeface="Times New Roman"/>
                <a:sym typeface="Times New Roman"/>
              </a:rPr>
              <a:t>1830–1860 - Office of the Historian”</a:t>
            </a:r>
            <a:r>
              <a:rPr lang="en" sz="600" u="sng">
                <a:solidFill>
                  <a:srgbClr val="1155CC"/>
                </a:solidFill>
                <a:latin typeface="Times New Roman"/>
                <a:ea typeface="Times New Roman"/>
                <a:cs typeface="Times New Roman"/>
                <a:sym typeface="Times New Roman"/>
                <a:hlinkClick r:id="rId14">
                  <a:extLst>
                    <a:ext uri="{A12FA001-AC4F-418D-AE19-62706E023703}">
                      <ahyp:hlinkClr val="tx"/>
                    </a:ext>
                  </a:extLst>
                </a:hlinkClick>
              </a:rPr>
              <a:t>https://history.state.gov/milestones/1830-1860/oregon-territory</a:t>
            </a:r>
            <a:r>
              <a:rPr lang="en" sz="600">
                <a:solidFill>
                  <a:srgbClr val="000000"/>
                </a:solidFill>
                <a:latin typeface="Times New Roman"/>
                <a:ea typeface="Times New Roman"/>
                <a:cs typeface="Times New Roman"/>
                <a:sym typeface="Times New Roman"/>
              </a:rPr>
              <a:t> Accessed: February 1, 2024</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“Oregon Territory: </a:t>
            </a:r>
            <a:r>
              <a:rPr i="1" lang="en" sz="600">
                <a:solidFill>
                  <a:srgbClr val="000000"/>
                </a:solidFill>
                <a:latin typeface="Times New Roman"/>
                <a:ea typeface="Times New Roman"/>
                <a:cs typeface="Times New Roman"/>
                <a:sym typeface="Times New Roman"/>
              </a:rPr>
              <a:t>Wikipedia”</a:t>
            </a:r>
            <a:endParaRPr i="1"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u="sng">
                <a:solidFill>
                  <a:srgbClr val="1155CC"/>
                </a:solidFill>
                <a:latin typeface="Times New Roman"/>
                <a:ea typeface="Times New Roman"/>
                <a:cs typeface="Times New Roman"/>
                <a:sym typeface="Times New Roman"/>
                <a:hlinkClick r:id="rId15">
                  <a:extLst>
                    <a:ext uri="{A12FA001-AC4F-418D-AE19-62706E023703}">
                      <ahyp:hlinkClr val="tx"/>
                    </a:ext>
                  </a:extLst>
                </a:hlinkClick>
              </a:rPr>
              <a:t>https://en.wikipedia.org/wiki/Oregon_Territory</a:t>
            </a:r>
            <a:r>
              <a:rPr lang="en" sz="600">
                <a:solidFill>
                  <a:srgbClr val="000000"/>
                </a:solidFill>
                <a:latin typeface="Times New Roman"/>
                <a:ea typeface="Times New Roman"/>
                <a:cs typeface="Times New Roman"/>
                <a:sym typeface="Times New Roman"/>
              </a:rPr>
              <a:t> Accessed: February 1, 2024 Author: Alexander Mackenzie</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“The Louisiana Purchase and its exploration (article): </a:t>
            </a:r>
            <a:r>
              <a:rPr i="1" lang="en" sz="600">
                <a:solidFill>
                  <a:srgbClr val="000000"/>
                </a:solidFill>
                <a:latin typeface="Times New Roman"/>
                <a:ea typeface="Times New Roman"/>
                <a:cs typeface="Times New Roman"/>
                <a:sym typeface="Times New Roman"/>
              </a:rPr>
              <a:t>Khan Academy”</a:t>
            </a:r>
            <a:endParaRPr i="1"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u="sng">
                <a:solidFill>
                  <a:srgbClr val="1155CC"/>
                </a:solidFill>
                <a:latin typeface="Times New Roman"/>
                <a:ea typeface="Times New Roman"/>
                <a:cs typeface="Times New Roman"/>
                <a:sym typeface="Times New Roman"/>
                <a:hlinkClick r:id="rId16">
                  <a:extLst>
                    <a:ext uri="{A12FA001-AC4F-418D-AE19-62706E023703}">
                      <ahyp:hlinkClr val="tx"/>
                    </a:ext>
                  </a:extLst>
                </a:hlinkClick>
              </a:rPr>
              <a:t>https://www.khanacademy.org/humanities/us-history/the-early-republic/politics-society-early-19th-c/a/the-louisiana-purchase</a:t>
            </a:r>
            <a:r>
              <a:rPr lang="en" sz="600">
                <a:solidFill>
                  <a:srgbClr val="000000"/>
                </a:solidFill>
                <a:latin typeface="Times New Roman"/>
                <a:ea typeface="Times New Roman"/>
                <a:cs typeface="Times New Roman"/>
                <a:sym typeface="Times New Roman"/>
              </a:rPr>
              <a:t> Accessed: February 1, 2024 Author: Edgar Samuel Paxson</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“Protesting the Louisiana Purchase: </a:t>
            </a:r>
            <a:r>
              <a:rPr i="1" lang="en" sz="600">
                <a:solidFill>
                  <a:srgbClr val="000000"/>
                </a:solidFill>
                <a:latin typeface="Times New Roman"/>
                <a:ea typeface="Times New Roman"/>
                <a:cs typeface="Times New Roman"/>
                <a:sym typeface="Times New Roman"/>
              </a:rPr>
              <a:t>Teaching American History”</a:t>
            </a:r>
            <a:endParaRPr i="1"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u="sng">
                <a:solidFill>
                  <a:srgbClr val="1155CC"/>
                </a:solidFill>
                <a:latin typeface="Times New Roman"/>
                <a:ea typeface="Times New Roman"/>
                <a:cs typeface="Times New Roman"/>
                <a:sym typeface="Times New Roman"/>
                <a:hlinkClick r:id="rId17">
                  <a:extLst>
                    <a:ext uri="{A12FA001-AC4F-418D-AE19-62706E023703}">
                      <ahyp:hlinkClr val="tx"/>
                    </a:ext>
                  </a:extLst>
                </a:hlinkClick>
              </a:rPr>
              <a:t>https://teachingamericanhistory.org/blog/protesting-the-louisiana-purchase/</a:t>
            </a:r>
            <a:r>
              <a:rPr lang="en" sz="600">
                <a:solidFill>
                  <a:srgbClr val="000000"/>
                </a:solidFill>
                <a:latin typeface="Times New Roman"/>
                <a:ea typeface="Times New Roman"/>
                <a:cs typeface="Times New Roman"/>
                <a:sym typeface="Times New Roman"/>
              </a:rPr>
              <a:t> Published: July 4, 2019 Accessed: February 1, 2024 Author: Ray Tyler</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“What was a negative result of the Louisiana Purchase? </a:t>
            </a:r>
            <a:r>
              <a:rPr i="1" lang="en" sz="600">
                <a:solidFill>
                  <a:srgbClr val="000000"/>
                </a:solidFill>
                <a:latin typeface="Times New Roman"/>
                <a:ea typeface="Times New Roman"/>
                <a:cs typeface="Times New Roman"/>
                <a:sym typeface="Times New Roman"/>
              </a:rPr>
              <a:t>Homework.Study.com</a:t>
            </a:r>
            <a:r>
              <a:rPr lang="en" sz="600">
                <a:solidFill>
                  <a:srgbClr val="000000"/>
                </a:solidFill>
                <a:latin typeface="Times New Roman"/>
                <a:ea typeface="Times New Roman"/>
                <a:cs typeface="Times New Roman"/>
                <a:sym typeface="Times New Roman"/>
              </a:rPr>
              <a:t>”</a:t>
            </a:r>
            <a:endParaRPr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u="sng">
                <a:solidFill>
                  <a:srgbClr val="1155CC"/>
                </a:solidFill>
                <a:latin typeface="Times New Roman"/>
                <a:ea typeface="Times New Roman"/>
                <a:cs typeface="Times New Roman"/>
                <a:sym typeface="Times New Roman"/>
                <a:hlinkClick r:id="rId18">
                  <a:extLst>
                    <a:ext uri="{A12FA001-AC4F-418D-AE19-62706E023703}">
                      <ahyp:hlinkClr val="tx"/>
                    </a:ext>
                  </a:extLst>
                </a:hlinkClick>
              </a:rPr>
              <a:t>https://homework.study.com/explanation/what-was-a-negative-result-of-the-louisiana-purchase.html#/:~:text=Answer%20and%20Explanation:,over%20the%20issue%20of%20slavery</a:t>
            </a:r>
            <a:r>
              <a:rPr lang="en" sz="600">
                <a:solidFill>
                  <a:srgbClr val="000000"/>
                </a:solidFill>
                <a:latin typeface="Times New Roman"/>
                <a:ea typeface="Times New Roman"/>
                <a:cs typeface="Times New Roman"/>
                <a:sym typeface="Times New Roman"/>
              </a:rPr>
              <a:t> Accessed: February 1, 2024</a:t>
            </a:r>
            <a:endParaRPr sz="600">
              <a:solidFill>
                <a:srgbClr val="000000"/>
              </a:solidFill>
              <a:latin typeface="Times New Roman"/>
              <a:ea typeface="Times New Roman"/>
              <a:cs typeface="Times New Roman"/>
              <a:sym typeface="Times New Roman"/>
            </a:endParaRPr>
          </a:p>
          <a:p>
            <a:pPr indent="-266700" lvl="0" marL="457200" rtl="0" algn="l">
              <a:lnSpc>
                <a:spcPct val="115000"/>
              </a:lnSpc>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“How did Lewis and Clark contribute to the westward expansion? Homework.Study.com”</a:t>
            </a:r>
            <a:endParaRPr sz="6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600" u="sng">
                <a:solidFill>
                  <a:srgbClr val="1155CC"/>
                </a:solidFill>
                <a:latin typeface="Times New Roman"/>
                <a:ea typeface="Times New Roman"/>
                <a:cs typeface="Times New Roman"/>
                <a:sym typeface="Times New Roman"/>
                <a:hlinkClick r:id="rId19">
                  <a:extLst>
                    <a:ext uri="{A12FA001-AC4F-418D-AE19-62706E023703}">
                      <ahyp:hlinkClr val="tx"/>
                    </a:ext>
                  </a:extLst>
                </a:hlinkClick>
              </a:rPr>
              <a:t>https://homework.study.com/explanation/how-did-lewis-and-clark-contribute-to-the-westward-expansion.html</a:t>
            </a:r>
            <a:r>
              <a:rPr lang="en" sz="600">
                <a:solidFill>
                  <a:srgbClr val="000000"/>
                </a:solidFill>
                <a:latin typeface="Times New Roman"/>
                <a:ea typeface="Times New Roman"/>
                <a:cs typeface="Times New Roman"/>
                <a:sym typeface="Times New Roman"/>
              </a:rPr>
              <a:t> Accessed: February 1, 2024</a:t>
            </a:r>
            <a:endParaRPr sz="600">
              <a:solidFill>
                <a:srgbClr val="000000"/>
              </a:solidFill>
              <a:latin typeface="Times New Roman"/>
              <a:ea typeface="Times New Roman"/>
              <a:cs typeface="Times New Roman"/>
              <a:sym typeface="Times New Roman"/>
            </a:endParaRPr>
          </a:p>
          <a:p>
            <a:pPr indent="-266700" lvl="0" marL="457200" rtl="0" algn="l">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“The Louisiana Purchase Questions and Answers: </a:t>
            </a:r>
            <a:r>
              <a:rPr i="1" lang="en" sz="600">
                <a:solidFill>
                  <a:srgbClr val="000000"/>
                </a:solidFill>
                <a:latin typeface="Times New Roman"/>
                <a:ea typeface="Times New Roman"/>
                <a:cs typeface="Times New Roman"/>
                <a:sym typeface="Times New Roman"/>
              </a:rPr>
              <a:t>eNotes”</a:t>
            </a:r>
            <a:endParaRPr i="1" sz="6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600" u="sng">
                <a:solidFill>
                  <a:srgbClr val="1155CC"/>
                </a:solidFill>
                <a:latin typeface="Times New Roman"/>
                <a:ea typeface="Times New Roman"/>
                <a:cs typeface="Times New Roman"/>
                <a:sym typeface="Times New Roman"/>
                <a:hlinkClick r:id="rId20">
                  <a:extLst>
                    <a:ext uri="{A12FA001-AC4F-418D-AE19-62706E023703}">
                      <ahyp:hlinkClr val="tx"/>
                    </a:ext>
                  </a:extLst>
                </a:hlinkClick>
              </a:rPr>
              <a:t>https://www.enotes.com/topics/louisiana-purchase/questions</a:t>
            </a:r>
            <a:endParaRPr sz="6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600">
                <a:solidFill>
                  <a:srgbClr val="000000"/>
                </a:solidFill>
                <a:latin typeface="Times New Roman"/>
                <a:ea typeface="Times New Roman"/>
                <a:cs typeface="Times New Roman"/>
                <a:sym typeface="Times New Roman"/>
              </a:rPr>
              <a:t>Accessed:February 1, 2024</a:t>
            </a:r>
            <a:endParaRPr sz="600">
              <a:solidFill>
                <a:srgbClr val="000000"/>
              </a:solidFill>
              <a:latin typeface="Times New Roman"/>
              <a:ea typeface="Times New Roman"/>
              <a:cs typeface="Times New Roman"/>
              <a:sym typeface="Times New Roman"/>
            </a:endParaRPr>
          </a:p>
          <a:p>
            <a:pPr indent="-266700" lvl="0" marL="457200" rtl="0" algn="l">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“American Indians in Louisiana - Jean Lafitte National Historical Park and Preserve </a:t>
            </a:r>
            <a:r>
              <a:rPr i="1" lang="en" sz="600">
                <a:solidFill>
                  <a:srgbClr val="000000"/>
                </a:solidFill>
                <a:latin typeface="Times New Roman"/>
                <a:ea typeface="Times New Roman"/>
                <a:cs typeface="Times New Roman"/>
                <a:sym typeface="Times New Roman"/>
              </a:rPr>
              <a:t>(U.S:National Park Service” </a:t>
            </a:r>
            <a:r>
              <a:rPr lang="en" sz="600" u="sng">
                <a:solidFill>
                  <a:srgbClr val="1155CC"/>
                </a:solidFill>
                <a:latin typeface="Times New Roman"/>
                <a:ea typeface="Times New Roman"/>
                <a:cs typeface="Times New Roman"/>
                <a:sym typeface="Times New Roman"/>
                <a:hlinkClick r:id="rId21">
                  <a:extLst>
                    <a:ext uri="{A12FA001-AC4F-418D-AE19-62706E023703}">
                      <ahyp:hlinkClr val="tx"/>
                    </a:ext>
                  </a:extLst>
                </a:hlinkClick>
              </a:rPr>
              <a:t>https://www.nps.gov/jela/learn/historyculture/native-americans-in-louisiana.htm</a:t>
            </a:r>
            <a:endParaRPr sz="600" u="sng">
              <a:solidFill>
                <a:srgbClr val="1155CC"/>
              </a:solidFill>
              <a:latin typeface="Times New Roman"/>
              <a:ea typeface="Times New Roman"/>
              <a:cs typeface="Times New Roman"/>
              <a:sym typeface="Times New Roman"/>
            </a:endParaRPr>
          </a:p>
          <a:p>
            <a:pPr indent="0" lvl="0" marL="457200" rtl="0" algn="l">
              <a:spcBef>
                <a:spcPts val="0"/>
              </a:spcBef>
              <a:spcAft>
                <a:spcPts val="0"/>
              </a:spcAft>
              <a:buNone/>
            </a:pPr>
            <a:r>
              <a:rPr lang="en" sz="600">
                <a:solidFill>
                  <a:srgbClr val="000000"/>
                </a:solidFill>
                <a:latin typeface="Times New Roman"/>
                <a:ea typeface="Times New Roman"/>
                <a:cs typeface="Times New Roman"/>
                <a:sym typeface="Times New Roman"/>
              </a:rPr>
              <a:t>Published: November 28, 2022 Accessed: February 1, 2024</a:t>
            </a:r>
            <a:endParaRPr sz="600">
              <a:solidFill>
                <a:srgbClr val="000000"/>
              </a:solidFill>
              <a:latin typeface="Times New Roman"/>
              <a:ea typeface="Times New Roman"/>
              <a:cs typeface="Times New Roman"/>
              <a:sym typeface="Times New Roman"/>
            </a:endParaRPr>
          </a:p>
          <a:p>
            <a:pPr indent="-266700" lvl="0" marL="457200" rtl="0" algn="l">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“Louisiana Purchase Treaty (1803) | National Archives: </a:t>
            </a:r>
            <a:r>
              <a:rPr i="1" lang="en" sz="600">
                <a:solidFill>
                  <a:srgbClr val="000000"/>
                </a:solidFill>
                <a:latin typeface="Times New Roman"/>
                <a:ea typeface="Times New Roman"/>
                <a:cs typeface="Times New Roman"/>
                <a:sym typeface="Times New Roman"/>
              </a:rPr>
              <a:t>National Archives |”</a:t>
            </a:r>
            <a:endParaRPr i="1" sz="6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rPr lang="en" sz="600" u="sng">
                <a:solidFill>
                  <a:srgbClr val="1155CC"/>
                </a:solidFill>
                <a:latin typeface="Times New Roman"/>
                <a:ea typeface="Times New Roman"/>
                <a:cs typeface="Times New Roman"/>
                <a:sym typeface="Times New Roman"/>
                <a:hlinkClick r:id="rId22">
                  <a:extLst>
                    <a:ext uri="{A12FA001-AC4F-418D-AE19-62706E023703}">
                      <ahyp:hlinkClr val="tx"/>
                    </a:ext>
                  </a:extLst>
                </a:hlinkClick>
              </a:rPr>
              <a:t>https://www.archives.gov/milestone-documents/louisiana-purchase-treaty</a:t>
            </a:r>
            <a:endParaRPr sz="600" u="sng">
              <a:solidFill>
                <a:srgbClr val="1155CC"/>
              </a:solidFill>
              <a:latin typeface="Times New Roman"/>
              <a:ea typeface="Times New Roman"/>
              <a:cs typeface="Times New Roman"/>
              <a:sym typeface="Times New Roman"/>
            </a:endParaRPr>
          </a:p>
          <a:p>
            <a:pPr indent="0" lvl="0" marL="457200" rtl="0" algn="l">
              <a:spcBef>
                <a:spcPts val="0"/>
              </a:spcBef>
              <a:spcAft>
                <a:spcPts val="0"/>
              </a:spcAft>
              <a:buNone/>
            </a:pPr>
            <a:r>
              <a:rPr lang="en" sz="600">
                <a:solidFill>
                  <a:srgbClr val="000000"/>
                </a:solidFill>
                <a:latin typeface="Times New Roman"/>
                <a:ea typeface="Times New Roman"/>
                <a:cs typeface="Times New Roman"/>
                <a:sym typeface="Times New Roman"/>
              </a:rPr>
              <a:t>Published: May 10, 2022 Accessed: February 1, 2024</a:t>
            </a:r>
            <a:endParaRPr sz="600">
              <a:solidFill>
                <a:srgbClr val="000000"/>
              </a:solidFill>
              <a:latin typeface="Times New Roman"/>
              <a:ea typeface="Times New Roman"/>
              <a:cs typeface="Times New Roman"/>
              <a:sym typeface="Times New Roman"/>
            </a:endParaRPr>
          </a:p>
          <a:p>
            <a:pPr indent="-266700" lvl="0" marL="457200" rtl="0" algn="l">
              <a:spcBef>
                <a:spcPts val="0"/>
              </a:spcBef>
              <a:spcAft>
                <a:spcPts val="0"/>
              </a:spcAft>
              <a:buClr>
                <a:srgbClr val="000000"/>
              </a:buClr>
              <a:buSzPts val="600"/>
              <a:buFont typeface="Times New Roman"/>
              <a:buChar char="●"/>
            </a:pPr>
            <a:r>
              <a:rPr lang="en" sz="600">
                <a:solidFill>
                  <a:srgbClr val="000000"/>
                </a:solidFill>
                <a:latin typeface="Times New Roman"/>
                <a:ea typeface="Times New Roman"/>
                <a:cs typeface="Times New Roman"/>
                <a:sym typeface="Times New Roman"/>
              </a:rPr>
              <a:t>“The Louisiana Purchase was a bargain. But it came at a great human cost. </a:t>
            </a:r>
            <a:r>
              <a:rPr i="1" lang="en" sz="600">
                <a:solidFill>
                  <a:srgbClr val="000000"/>
                </a:solidFill>
                <a:latin typeface="Times New Roman"/>
                <a:ea typeface="Times New Roman"/>
                <a:cs typeface="Times New Roman"/>
                <a:sym typeface="Times New Roman"/>
              </a:rPr>
              <a:t>National Geographic” </a:t>
            </a:r>
            <a:r>
              <a:rPr lang="en" sz="600" u="sng">
                <a:solidFill>
                  <a:srgbClr val="1155CC"/>
                </a:solidFill>
                <a:latin typeface="Times New Roman"/>
                <a:ea typeface="Times New Roman"/>
                <a:cs typeface="Times New Roman"/>
                <a:sym typeface="Times New Roman"/>
                <a:hlinkClick r:id="rId23">
                  <a:extLst>
                    <a:ext uri="{A12FA001-AC4F-418D-AE19-62706E023703}">
                      <ahyp:hlinkClr val="tx"/>
                    </a:ext>
                  </a:extLst>
                </a:hlinkClick>
              </a:rPr>
              <a:t>https://www.nationalgeographic.com/history/article/louisiana-purchase-bargain-came-great-human-cost</a:t>
            </a:r>
            <a:r>
              <a:rPr lang="en" sz="600">
                <a:solidFill>
                  <a:srgbClr val="000000"/>
                </a:solidFill>
                <a:latin typeface="Times New Roman"/>
                <a:ea typeface="Times New Roman"/>
                <a:cs typeface="Times New Roman"/>
                <a:sym typeface="Times New Roman"/>
              </a:rPr>
              <a:t> Published: April 30, 2020 Accessed: February 1, 2024 Author: Erin Blakemore</a:t>
            </a:r>
            <a:endParaRPr sz="6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6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sp>
        <p:nvSpPr>
          <p:cNvPr id="503" name="Google Shape;503;p52"/>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504" name="Google Shape;504;p52"/>
          <p:cNvSpPr txBox="1"/>
          <p:nvPr>
            <p:ph idx="1" type="body"/>
          </p:nvPr>
        </p:nvSpPr>
        <p:spPr>
          <a:xfrm>
            <a:off x="1268600" y="1374450"/>
            <a:ext cx="7311300" cy="3410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Thomas Jefferson wants the New Orleans port and West Florida to expand trade, so he sends James Monroe and Robert Livingston to purchase the land.</a:t>
            </a:r>
            <a:endParaRPr/>
          </a:p>
          <a:p>
            <a:pPr indent="-342900" lvl="0" marL="457200" rtl="0" algn="l">
              <a:lnSpc>
                <a:spcPct val="150000"/>
              </a:lnSpc>
              <a:spcBef>
                <a:spcPts val="0"/>
              </a:spcBef>
              <a:spcAft>
                <a:spcPts val="0"/>
              </a:spcAft>
              <a:buSzPts val="1800"/>
              <a:buChar char="●"/>
            </a:pPr>
            <a:r>
              <a:rPr lang="en"/>
              <a:t>Napoleon is in a war with England and he needs the extra cash, so he gives up the Louisiana Territory for an additional 5 million</a:t>
            </a:r>
            <a:endParaRPr/>
          </a:p>
          <a:p>
            <a:pPr indent="-342900" lvl="0" marL="457200" rtl="0" algn="l">
              <a:lnSpc>
                <a:spcPct val="150000"/>
              </a:lnSpc>
              <a:spcBef>
                <a:spcPts val="0"/>
              </a:spcBef>
              <a:spcAft>
                <a:spcPts val="0"/>
              </a:spcAft>
              <a:buSzPts val="1800"/>
              <a:buChar char="●"/>
            </a:pPr>
            <a:r>
              <a:rPr lang="en"/>
              <a:t>Jefferson gets more land than he instructed Monroe and Livingston to buy.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8" name="Shape 508"/>
        <p:cNvGrpSpPr/>
        <p:nvPr/>
      </p:nvGrpSpPr>
      <p:grpSpPr>
        <a:xfrm>
          <a:off x="0" y="0"/>
          <a:ext cx="0" cy="0"/>
          <a:chOff x="0" y="0"/>
          <a:chExt cx="0" cy="0"/>
        </a:xfrm>
      </p:grpSpPr>
      <p:sp>
        <p:nvSpPr>
          <p:cNvPr id="509" name="Google Shape;509;p53"/>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a:t>
            </a:r>
            <a:r>
              <a:rPr lang="en"/>
              <a:t>the</a:t>
            </a:r>
            <a:r>
              <a:rPr lang="en"/>
              <a:t> </a:t>
            </a:r>
            <a:r>
              <a:rPr lang="en"/>
              <a:t>Louisiana</a:t>
            </a:r>
            <a:r>
              <a:rPr lang="en"/>
              <a:t> Purchase?</a:t>
            </a:r>
            <a:endParaRPr/>
          </a:p>
        </p:txBody>
      </p:sp>
      <p:sp>
        <p:nvSpPr>
          <p:cNvPr id="510" name="Google Shape;510;p53"/>
          <p:cNvSpPr txBox="1"/>
          <p:nvPr>
            <p:ph idx="1" type="body"/>
          </p:nvPr>
        </p:nvSpPr>
        <p:spPr>
          <a:xfrm>
            <a:off x="916300" y="1388550"/>
            <a:ext cx="7311300" cy="23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Louisiana Purchase was a transaction between the U.S and France in April 30, 1803 </a:t>
            </a:r>
            <a:r>
              <a:rPr lang="en"/>
              <a:t>purchasing</a:t>
            </a:r>
            <a:r>
              <a:rPr lang="en"/>
              <a:t> 828,000 square miles for 4 cents per acre.</a:t>
            </a:r>
            <a:endParaRPr/>
          </a:p>
          <a:p>
            <a:pPr indent="-342900" lvl="0" marL="457200" rtl="0" algn="l">
              <a:spcBef>
                <a:spcPts val="0"/>
              </a:spcBef>
              <a:spcAft>
                <a:spcPts val="0"/>
              </a:spcAft>
              <a:buSzPts val="1800"/>
              <a:buChar char="●"/>
            </a:pPr>
            <a:r>
              <a:rPr lang="en"/>
              <a:t>The U.S doubled its size with the purchase of the Louisiana Territory</a:t>
            </a:r>
            <a:endParaRPr/>
          </a:p>
          <a:p>
            <a:pPr indent="-342900" lvl="0" marL="457200" rtl="0" algn="l">
              <a:spcBef>
                <a:spcPts val="0"/>
              </a:spcBef>
              <a:spcAft>
                <a:spcPts val="0"/>
              </a:spcAft>
              <a:buSzPts val="1800"/>
              <a:buChar char="●"/>
            </a:pPr>
            <a:r>
              <a:rPr lang="en"/>
              <a:t>It is made up of the Treaty of Cession and two other accords focussing on the finance in the agreement.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4" name="Shape 514"/>
        <p:cNvGrpSpPr/>
        <p:nvPr/>
      </p:nvGrpSpPr>
      <p:grpSpPr>
        <a:xfrm>
          <a:off x="0" y="0"/>
          <a:ext cx="0" cy="0"/>
          <a:chOff x="0" y="0"/>
          <a:chExt cx="0" cy="0"/>
        </a:xfrm>
      </p:grpSpPr>
      <p:sp>
        <p:nvSpPr>
          <p:cNvPr id="515" name="Google Shape;515;p54"/>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the </a:t>
            </a:r>
            <a:r>
              <a:rPr lang="en"/>
              <a:t>Louisiana</a:t>
            </a:r>
            <a:r>
              <a:rPr lang="en"/>
              <a:t> Purchase Start?</a:t>
            </a:r>
            <a:endParaRPr/>
          </a:p>
        </p:txBody>
      </p:sp>
      <p:sp>
        <p:nvSpPr>
          <p:cNvPr id="516" name="Google Shape;516;p54"/>
          <p:cNvSpPr txBox="1"/>
          <p:nvPr>
            <p:ph idx="1" type="body"/>
          </p:nvPr>
        </p:nvSpPr>
        <p:spPr>
          <a:xfrm>
            <a:off x="916300" y="1388550"/>
            <a:ext cx="7311300" cy="236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It started when Jefferson needed to expand his trading area so he sent James Monroe and Robert Livingston to purchase Floridas and the New Orleans Port.</a:t>
            </a:r>
            <a:endParaRPr/>
          </a:p>
          <a:p>
            <a:pPr indent="-342900" lvl="0" marL="457200" rtl="0" algn="l">
              <a:lnSpc>
                <a:spcPct val="115000"/>
              </a:lnSpc>
              <a:spcBef>
                <a:spcPts val="0"/>
              </a:spcBef>
              <a:spcAft>
                <a:spcPts val="0"/>
              </a:spcAft>
              <a:buSzPts val="1800"/>
              <a:buChar char="●"/>
            </a:pPr>
            <a:r>
              <a:rPr lang="en"/>
              <a:t>Napoleon</a:t>
            </a:r>
            <a:r>
              <a:rPr lang="en"/>
              <a:t> is in desperate need of money after failing to stop the slave revolt in Haiti and a war with England.</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5"/>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much did the Louisiana Purchase cost? </a:t>
            </a:r>
            <a:endParaRPr/>
          </a:p>
        </p:txBody>
      </p:sp>
      <p:sp>
        <p:nvSpPr>
          <p:cNvPr id="522" name="Google Shape;522;p55"/>
          <p:cNvSpPr txBox="1"/>
          <p:nvPr>
            <p:ph idx="1" type="body"/>
          </p:nvPr>
        </p:nvSpPr>
        <p:spPr>
          <a:xfrm>
            <a:off x="720000" y="1304450"/>
            <a:ext cx="7311300" cy="336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Monroe and Livingston offer 10 million dollars for the New Orleans Port and the Floridas.</a:t>
            </a:r>
            <a:endParaRPr/>
          </a:p>
          <a:p>
            <a:pPr indent="-342900" lvl="0" marL="457200" rtl="0" algn="l">
              <a:spcBef>
                <a:spcPts val="0"/>
              </a:spcBef>
              <a:spcAft>
                <a:spcPts val="0"/>
              </a:spcAft>
              <a:buSzPts val="1800"/>
              <a:buChar char="●"/>
            </a:pPr>
            <a:r>
              <a:rPr lang="en"/>
              <a:t>Napoleon</a:t>
            </a:r>
            <a:r>
              <a:rPr lang="en"/>
              <a:t> is trying to stop a Slave </a:t>
            </a:r>
            <a:r>
              <a:rPr lang="en"/>
              <a:t>Revolt</a:t>
            </a:r>
            <a:r>
              <a:rPr lang="en"/>
              <a:t> in Haiti and fight the British</a:t>
            </a:r>
            <a:endParaRPr/>
          </a:p>
          <a:p>
            <a:pPr indent="-342900" lvl="0" marL="457200" rtl="0" algn="l">
              <a:spcBef>
                <a:spcPts val="0"/>
              </a:spcBef>
              <a:spcAft>
                <a:spcPts val="0"/>
              </a:spcAft>
              <a:buSzPts val="1800"/>
              <a:buChar char="●"/>
            </a:pPr>
            <a:r>
              <a:rPr lang="en"/>
              <a:t>Napoleon gives Jefferson’s men the </a:t>
            </a:r>
            <a:r>
              <a:rPr lang="en"/>
              <a:t>Louisiana</a:t>
            </a:r>
            <a:r>
              <a:rPr lang="en"/>
              <a:t> </a:t>
            </a:r>
            <a:r>
              <a:rPr lang="en"/>
              <a:t>territory</a:t>
            </a:r>
            <a:r>
              <a:rPr lang="en"/>
              <a:t> for an add on of 5 million dollars.</a:t>
            </a:r>
            <a:endParaRPr/>
          </a:p>
          <a:p>
            <a:pPr indent="-342900" lvl="0" marL="457200" rtl="0" algn="l">
              <a:spcBef>
                <a:spcPts val="0"/>
              </a:spcBef>
              <a:spcAft>
                <a:spcPts val="0"/>
              </a:spcAft>
              <a:buSzPts val="1800"/>
              <a:buChar char="●"/>
            </a:pPr>
            <a:r>
              <a:rPr lang="en"/>
              <a:t>4 cents an acre </a:t>
            </a:r>
            <a:endParaRPr/>
          </a:p>
          <a:p>
            <a:pPr indent="-342900" lvl="0" marL="457200" rtl="0" algn="l">
              <a:spcBef>
                <a:spcPts val="0"/>
              </a:spcBef>
              <a:spcAft>
                <a:spcPts val="0"/>
              </a:spcAft>
              <a:buSzPts val="1800"/>
              <a:buChar char="●"/>
            </a:pPr>
            <a:r>
              <a:rPr lang="en"/>
              <a:t>1 Acre = 43560</a:t>
            </a:r>
            <a:endParaRPr/>
          </a:p>
          <a:p>
            <a:pPr indent="-342900" lvl="0" marL="457200" rtl="0" algn="l">
              <a:spcBef>
                <a:spcPts val="0"/>
              </a:spcBef>
              <a:spcAft>
                <a:spcPts val="0"/>
              </a:spcAft>
              <a:buSzPts val="1800"/>
              <a:buChar char="●"/>
            </a:pPr>
            <a:r>
              <a:rPr lang="en"/>
              <a:t>530,000,000 acres of land in total</a:t>
            </a:r>
            <a:endParaRPr/>
          </a:p>
          <a:p>
            <a:pPr indent="-342900" lvl="0" marL="457200" rtl="0" algn="l">
              <a:spcBef>
                <a:spcPts val="0"/>
              </a:spcBef>
              <a:spcAft>
                <a:spcPts val="0"/>
              </a:spcAft>
              <a:buSzPts val="1800"/>
              <a:buChar char="●"/>
            </a:pPr>
            <a:r>
              <a:rPr lang="en"/>
              <a:t>10 Million + 5 Million = 15 Million</a:t>
            </a:r>
            <a:endParaRPr/>
          </a:p>
          <a:p>
            <a:pPr indent="0" lvl="0" marL="457200" rtl="0" algn="l">
              <a:spcBef>
                <a:spcPts val="0"/>
              </a:spcBef>
              <a:spcAft>
                <a:spcPts val="0"/>
              </a:spcAft>
              <a:buNone/>
            </a:pPr>
            <a:r>
              <a:rPr lang="en"/>
              <a:t>                           340 Million in </a:t>
            </a:r>
            <a:r>
              <a:rPr lang="en"/>
              <a:t>today's money</a:t>
            </a:r>
            <a:endParaRPr/>
          </a:p>
          <a:p>
            <a:pPr indent="-342900" lvl="0" marL="457200" rtl="0" algn="l">
              <a:spcBef>
                <a:spcPts val="0"/>
              </a:spcBef>
              <a:spcAft>
                <a:spcPts val="0"/>
              </a:spcAft>
              <a:buSzPts val="1800"/>
              <a:buChar char="●"/>
            </a:pPr>
            <a:r>
              <a:t/>
            </a:r>
            <a:endParaRPr/>
          </a:p>
        </p:txBody>
      </p:sp>
      <p:pic>
        <p:nvPicPr>
          <p:cNvPr id="523" name="Google Shape;523;p55"/>
          <p:cNvPicPr preferRelativeResize="0"/>
          <p:nvPr/>
        </p:nvPicPr>
        <p:blipFill>
          <a:blip r:embed="rId3">
            <a:alphaModFix/>
          </a:blip>
          <a:stretch>
            <a:fillRect/>
          </a:stretch>
        </p:blipFill>
        <p:spPr>
          <a:xfrm>
            <a:off x="6655475" y="73150"/>
            <a:ext cx="2488525" cy="123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6"/>
          <p:cNvSpPr txBox="1"/>
          <p:nvPr>
            <p:ph type="title"/>
          </p:nvPr>
        </p:nvSpPr>
        <p:spPr>
          <a:xfrm>
            <a:off x="1392325" y="797725"/>
            <a:ext cx="6616800" cy="18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0"/>
              <a:t> </a:t>
            </a:r>
            <a:r>
              <a:rPr lang="en" sz="11000"/>
              <a:t>Importance</a:t>
            </a:r>
            <a:endParaRPr sz="1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7"/>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to said question.</a:t>
            </a:r>
            <a:endParaRPr/>
          </a:p>
        </p:txBody>
      </p:sp>
      <p:sp>
        <p:nvSpPr>
          <p:cNvPr id="534" name="Google Shape;534;p57"/>
          <p:cNvSpPr txBox="1"/>
          <p:nvPr>
            <p:ph idx="1" type="body"/>
          </p:nvPr>
        </p:nvSpPr>
        <p:spPr>
          <a:xfrm>
            <a:off x="852200" y="1502525"/>
            <a:ext cx="7311300" cy="23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was the </a:t>
            </a:r>
            <a:r>
              <a:rPr lang="en"/>
              <a:t>Louisiana</a:t>
            </a:r>
            <a:r>
              <a:rPr lang="en"/>
              <a:t> Territory doubled its size making the country stronger. It also allowed to expand westward, gather resources and increased a large debacle/conflict between America and the Native Americans.</a:t>
            </a:r>
            <a:endParaRPr/>
          </a:p>
        </p:txBody>
      </p:sp>
      <p:pic>
        <p:nvPicPr>
          <p:cNvPr id="535" name="Google Shape;535;p57"/>
          <p:cNvPicPr preferRelativeResize="0"/>
          <p:nvPr/>
        </p:nvPicPr>
        <p:blipFill>
          <a:blip r:embed="rId3">
            <a:alphaModFix/>
          </a:blip>
          <a:stretch>
            <a:fillRect/>
          </a:stretch>
        </p:blipFill>
        <p:spPr>
          <a:xfrm>
            <a:off x="7370700" y="82198"/>
            <a:ext cx="1773300" cy="886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8"/>
          <p:cNvSpPr txBox="1"/>
          <p:nvPr>
            <p:ph type="title"/>
          </p:nvPr>
        </p:nvSpPr>
        <p:spPr>
          <a:xfrm>
            <a:off x="720000" y="540000"/>
            <a:ext cx="775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What date </a:t>
            </a:r>
            <a:r>
              <a:rPr lang="en"/>
              <a:t>did</a:t>
            </a:r>
            <a:r>
              <a:rPr lang="en"/>
              <a:t> the L</a:t>
            </a:r>
            <a:r>
              <a:rPr lang="en"/>
              <a:t>ouisiana</a:t>
            </a:r>
            <a:r>
              <a:rPr lang="en"/>
              <a:t> Purchase begin?</a:t>
            </a:r>
            <a:endParaRPr/>
          </a:p>
        </p:txBody>
      </p:sp>
      <p:sp>
        <p:nvSpPr>
          <p:cNvPr id="541" name="Google Shape;541;p58"/>
          <p:cNvSpPr txBox="1"/>
          <p:nvPr>
            <p:ph idx="1" type="body"/>
          </p:nvPr>
        </p:nvSpPr>
        <p:spPr>
          <a:xfrm>
            <a:off x="916300" y="1388550"/>
            <a:ext cx="7311300" cy="23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a:t>
            </a:r>
            <a:r>
              <a:rPr lang="en">
                <a:solidFill>
                  <a:srgbClr val="000000"/>
                </a:solidFill>
              </a:rPr>
              <a:t>Louisiana</a:t>
            </a:r>
            <a:r>
              <a:rPr lang="en">
                <a:solidFill>
                  <a:srgbClr val="000000"/>
                </a:solidFill>
              </a:rPr>
              <a:t> Purchase began on July 4th, 1803. One year later it was </a:t>
            </a:r>
            <a:r>
              <a:rPr lang="en">
                <a:solidFill>
                  <a:srgbClr val="000000"/>
                </a:solidFill>
                <a:latin typeface="Livvic"/>
                <a:ea typeface="Livvic"/>
                <a:cs typeface="Livvic"/>
                <a:sym typeface="Livvic"/>
              </a:rPr>
              <a:t>Disestablished On</a:t>
            </a:r>
            <a:r>
              <a:rPr lang="en">
                <a:solidFill>
                  <a:srgbClr val="000000"/>
                </a:solidFill>
              </a:rPr>
              <a:t> October 1, 1804.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yrus History Lesson XL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